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336" r:id="rId3"/>
    <p:sldId id="337" r:id="rId4"/>
    <p:sldId id="326" r:id="rId5"/>
    <p:sldId id="338" r:id="rId6"/>
    <p:sldId id="364" r:id="rId7"/>
    <p:sldId id="363" r:id="rId8"/>
    <p:sldId id="339" r:id="rId9"/>
    <p:sldId id="350" r:id="rId10"/>
    <p:sldId id="348" r:id="rId11"/>
    <p:sldId id="345" r:id="rId12"/>
    <p:sldId id="346" r:id="rId13"/>
    <p:sldId id="347" r:id="rId14"/>
    <p:sldId id="340" r:id="rId15"/>
    <p:sldId id="349" r:id="rId16"/>
    <p:sldId id="341" r:id="rId17"/>
    <p:sldId id="354" r:id="rId18"/>
    <p:sldId id="362" r:id="rId19"/>
    <p:sldId id="355" r:id="rId20"/>
    <p:sldId id="356" r:id="rId21"/>
    <p:sldId id="357" r:id="rId22"/>
    <p:sldId id="358" r:id="rId23"/>
    <p:sldId id="359" r:id="rId24"/>
    <p:sldId id="360" r:id="rId25"/>
    <p:sldId id="361" r:id="rId26"/>
    <p:sldId id="351" r:id="rId27"/>
    <p:sldId id="344" r:id="rId28"/>
    <p:sldId id="352" r:id="rId2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70DF6D-A492-618A-89DC-CFFF3BD23054}" name="Vicki Sennett" initials="VS" userId="4e7e733b2f3d2f2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eema Chanrai" userId="a2cf1078-9c61-4f32-bf42-689b03e14545" providerId="ADAL" clId="{4CBD989C-0412-4126-AB8F-CBB0C2DF9600}"/>
    <pc:docChg chg="modSld">
      <pc:chgData name="Maheema Chanrai" userId="a2cf1078-9c61-4f32-bf42-689b03e14545" providerId="ADAL" clId="{4CBD989C-0412-4126-AB8F-CBB0C2DF9600}" dt="2023-08-18T14:15:03.262" v="1" actId="6549"/>
      <pc:docMkLst>
        <pc:docMk/>
      </pc:docMkLst>
      <pc:sldChg chg="modSp mod delCm">
        <pc:chgData name="Maheema Chanrai" userId="a2cf1078-9c61-4f32-bf42-689b03e14545" providerId="ADAL" clId="{4CBD989C-0412-4126-AB8F-CBB0C2DF9600}" dt="2023-08-18T14:15:03.262" v="1" actId="6549"/>
        <pc:sldMkLst>
          <pc:docMk/>
          <pc:sldMk cId="783793685" sldId="350"/>
        </pc:sldMkLst>
        <pc:graphicFrameChg chg="modGraphic">
          <ac:chgData name="Maheema Chanrai" userId="a2cf1078-9c61-4f32-bf42-689b03e14545" providerId="ADAL" clId="{4CBD989C-0412-4126-AB8F-CBB0C2DF9600}" dt="2023-08-18T14:15:03.262" v="1" actId="6549"/>
          <ac:graphicFrameMkLst>
            <pc:docMk/>
            <pc:sldMk cId="783793685" sldId="350"/>
            <ac:graphicFrameMk id="6"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Maheema Chanrai" userId="a2cf1078-9c61-4f32-bf42-689b03e14545" providerId="ADAL" clId="{4CBD989C-0412-4126-AB8F-CBB0C2DF9600}" dt="2023-08-18T14:15:00.405" v="0"/>
              <pc2:cmMkLst xmlns:pc2="http://schemas.microsoft.com/office/powerpoint/2019/9/main/command">
                <pc:docMk/>
                <pc:sldMk cId="783793685" sldId="350"/>
                <pc2:cmMk id="{7F0A6E00-0F7C-41DE-B6E6-1FB8510BF024}"/>
              </pc2:cmMkLst>
            </pc226:cmChg>
          </p:ext>
        </pc:extLst>
      </pc:sldChg>
    </pc:docChg>
  </pc:docChgLst>
  <pc:docChgLst>
    <pc:chgData name="Vicki Sennett" userId="4e7e733b2f3d2f29" providerId="Windows Live" clId="Web-{B09F21B1-C949-49F0-8EEE-74445B90AABD}"/>
    <pc:docChg chg="modSld">
      <pc:chgData name="Vicki Sennett" userId="4e7e733b2f3d2f29" providerId="Windows Live" clId="Web-{B09F21B1-C949-49F0-8EEE-74445B90AABD}" dt="2023-05-24T11:29:47.023" v="225" actId="20577"/>
      <pc:docMkLst>
        <pc:docMk/>
      </pc:docMkLst>
      <pc:sldChg chg="modSp">
        <pc:chgData name="Vicki Sennett" userId="4e7e733b2f3d2f29" providerId="Windows Live" clId="Web-{B09F21B1-C949-49F0-8EEE-74445B90AABD}" dt="2023-05-24T10:57:04.935" v="32" actId="20577"/>
        <pc:sldMkLst>
          <pc:docMk/>
          <pc:sldMk cId="409019480" sldId="340"/>
        </pc:sldMkLst>
        <pc:spChg chg="mod">
          <ac:chgData name="Vicki Sennett" userId="4e7e733b2f3d2f29" providerId="Windows Live" clId="Web-{B09F21B1-C949-49F0-8EEE-74445B90AABD}" dt="2023-05-24T10:56:24.934" v="22" actId="20577"/>
          <ac:spMkLst>
            <pc:docMk/>
            <pc:sldMk cId="409019480" sldId="340"/>
            <ac:spMk id="4" creationId="{00000000-0000-0000-0000-000000000000}"/>
          </ac:spMkLst>
        </pc:spChg>
        <pc:spChg chg="mod">
          <ac:chgData name="Vicki Sennett" userId="4e7e733b2f3d2f29" providerId="Windows Live" clId="Web-{B09F21B1-C949-49F0-8EEE-74445B90AABD}" dt="2023-05-24T10:57:04.935" v="32" actId="20577"/>
          <ac:spMkLst>
            <pc:docMk/>
            <pc:sldMk cId="409019480" sldId="340"/>
            <ac:spMk id="6" creationId="{00000000-0000-0000-0000-000000000000}"/>
          </ac:spMkLst>
        </pc:spChg>
      </pc:sldChg>
      <pc:sldChg chg="modSp addCm modCm modNotes">
        <pc:chgData name="Vicki Sennett" userId="4e7e733b2f3d2f29" providerId="Windows Live" clId="Web-{B09F21B1-C949-49F0-8EEE-74445B90AABD}" dt="2023-05-24T11:23:20.109" v="185"/>
        <pc:sldMkLst>
          <pc:docMk/>
          <pc:sldMk cId="1923887920" sldId="341"/>
        </pc:sldMkLst>
        <pc:spChg chg="mod">
          <ac:chgData name="Vicki Sennett" userId="4e7e733b2f3d2f29" providerId="Windows Live" clId="Web-{B09F21B1-C949-49F0-8EEE-74445B90AABD}" dt="2023-05-24T10:57:50.311" v="40" actId="20577"/>
          <ac:spMkLst>
            <pc:docMk/>
            <pc:sldMk cId="1923887920" sldId="341"/>
            <ac:spMk id="4" creationId="{00000000-0000-0000-0000-000000000000}"/>
          </ac:spMkLst>
        </pc:spChg>
        <pc:spChg chg="mod">
          <ac:chgData name="Vicki Sennett" userId="4e7e733b2f3d2f29" providerId="Windows Live" clId="Web-{B09F21B1-C949-49F0-8EEE-74445B90AABD}" dt="2023-05-24T10:58:42.655" v="44" actId="20577"/>
          <ac:spMkLst>
            <pc:docMk/>
            <pc:sldMk cId="1923887920" sldId="341"/>
            <ac:spMk id="5" creationId="{00000000-0000-0000-0000-000000000000}"/>
          </ac:spMkLst>
        </pc:sp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09F21B1-C949-49F0-8EEE-74445B90AABD}" dt="2023-05-24T11:23:20.109" v="185"/>
              <pc2:cmMkLst xmlns:pc2="http://schemas.microsoft.com/office/powerpoint/2019/9/main/command">
                <pc:docMk/>
                <pc:sldMk cId="1923887920" sldId="341"/>
                <pc2:cmMk id="{E51EFB39-471A-4A70-B308-259F38AD4827}"/>
              </pc2:cmMkLst>
            </pc226:cmChg>
          </p:ext>
        </pc:extLst>
      </pc:sldChg>
      <pc:sldChg chg="modSp">
        <pc:chgData name="Vicki Sennett" userId="4e7e733b2f3d2f29" providerId="Windows Live" clId="Web-{B09F21B1-C949-49F0-8EEE-74445B90AABD}" dt="2023-05-24T11:14:31.441" v="177" actId="20577"/>
        <pc:sldMkLst>
          <pc:docMk/>
          <pc:sldMk cId="3751789359" sldId="344"/>
        </pc:sldMkLst>
        <pc:spChg chg="mod">
          <ac:chgData name="Vicki Sennett" userId="4e7e733b2f3d2f29" providerId="Windows Live" clId="Web-{B09F21B1-C949-49F0-8EEE-74445B90AABD}" dt="2023-05-24T11:14:25.941" v="176" actId="20577"/>
          <ac:spMkLst>
            <pc:docMk/>
            <pc:sldMk cId="3751789359" sldId="344"/>
            <ac:spMk id="4" creationId="{00000000-0000-0000-0000-000000000000}"/>
          </ac:spMkLst>
        </pc:spChg>
        <pc:spChg chg="mod">
          <ac:chgData name="Vicki Sennett" userId="4e7e733b2f3d2f29" providerId="Windows Live" clId="Web-{B09F21B1-C949-49F0-8EEE-74445B90AABD}" dt="2023-05-24T11:14:31.441" v="177" actId="20577"/>
          <ac:spMkLst>
            <pc:docMk/>
            <pc:sldMk cId="3751789359" sldId="344"/>
            <ac:spMk id="5" creationId="{00000000-0000-0000-0000-000000000000}"/>
          </ac:spMkLst>
        </pc:spChg>
      </pc:sldChg>
      <pc:sldChg chg="addCm modCm modNotes">
        <pc:chgData name="Vicki Sennett" userId="4e7e733b2f3d2f29" providerId="Windows Live" clId="Web-{B09F21B1-C949-49F0-8EEE-74445B90AABD}" dt="2023-05-24T10:55:24.792" v="20"/>
        <pc:sldMkLst>
          <pc:docMk/>
          <pc:sldMk cId="278998601" sldId="347"/>
        </pc:sldMkLst>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09F21B1-C949-49F0-8EEE-74445B90AABD}" dt="2023-05-24T10:54:01.571" v="1"/>
              <pc2:cmMkLst xmlns:pc2="http://schemas.microsoft.com/office/powerpoint/2019/9/main/command">
                <pc:docMk/>
                <pc:sldMk cId="278998601" sldId="347"/>
                <pc2:cmMk id="{A043996A-74E1-4982-83DC-D81DD63DE2E3}"/>
              </pc2:cmMkLst>
            </pc226:cmChg>
          </p:ext>
        </pc:extLst>
      </pc:sldChg>
      <pc:sldChg chg="modSp">
        <pc:chgData name="Vicki Sennett" userId="4e7e733b2f3d2f29" providerId="Windows Live" clId="Web-{B09F21B1-C949-49F0-8EEE-74445B90AABD}" dt="2023-05-24T10:57:41.388" v="38" actId="20577"/>
        <pc:sldMkLst>
          <pc:docMk/>
          <pc:sldMk cId="3403503109" sldId="349"/>
        </pc:sldMkLst>
        <pc:spChg chg="mod">
          <ac:chgData name="Vicki Sennett" userId="4e7e733b2f3d2f29" providerId="Windows Live" clId="Web-{B09F21B1-C949-49F0-8EEE-74445B90AABD}" dt="2023-05-24T10:57:20.529" v="36" actId="20577"/>
          <ac:spMkLst>
            <pc:docMk/>
            <pc:sldMk cId="3403503109" sldId="349"/>
            <ac:spMk id="4" creationId="{00000000-0000-0000-0000-000000000000}"/>
          </ac:spMkLst>
        </pc:spChg>
        <pc:spChg chg="mod">
          <ac:chgData name="Vicki Sennett" userId="4e7e733b2f3d2f29" providerId="Windows Live" clId="Web-{B09F21B1-C949-49F0-8EEE-74445B90AABD}" dt="2023-05-24T10:57:41.388" v="38" actId="20577"/>
          <ac:spMkLst>
            <pc:docMk/>
            <pc:sldMk cId="3403503109" sldId="349"/>
            <ac:spMk id="6" creationId="{00000000-0000-0000-0000-000000000000}"/>
          </ac:spMkLst>
        </pc:spChg>
      </pc:sldChg>
      <pc:sldChg chg="modSp">
        <pc:chgData name="Vicki Sennett" userId="4e7e733b2f3d2f29" providerId="Windows Live" clId="Web-{B09F21B1-C949-49F0-8EEE-74445B90AABD}" dt="2023-05-24T11:14:07.472" v="173" actId="20577"/>
        <pc:sldMkLst>
          <pc:docMk/>
          <pc:sldMk cId="1038970845" sldId="351"/>
        </pc:sldMkLst>
        <pc:spChg chg="mod">
          <ac:chgData name="Vicki Sennett" userId="4e7e733b2f3d2f29" providerId="Windows Live" clId="Web-{B09F21B1-C949-49F0-8EEE-74445B90AABD}" dt="2023-05-24T11:14:02.628" v="172" actId="20577"/>
          <ac:spMkLst>
            <pc:docMk/>
            <pc:sldMk cId="1038970845" sldId="351"/>
            <ac:spMk id="4" creationId="{00000000-0000-0000-0000-000000000000}"/>
          </ac:spMkLst>
        </pc:spChg>
        <pc:spChg chg="mod">
          <ac:chgData name="Vicki Sennett" userId="4e7e733b2f3d2f29" providerId="Windows Live" clId="Web-{B09F21B1-C949-49F0-8EEE-74445B90AABD}" dt="2023-05-24T11:14:07.472" v="173" actId="20577"/>
          <ac:spMkLst>
            <pc:docMk/>
            <pc:sldMk cId="1038970845" sldId="351"/>
            <ac:spMk id="7" creationId="{00000000-0000-0000-0000-000000000000}"/>
          </ac:spMkLst>
        </pc:spChg>
      </pc:sldChg>
      <pc:sldChg chg="modSp">
        <pc:chgData name="Vicki Sennett" userId="4e7e733b2f3d2f29" providerId="Windows Live" clId="Web-{B09F21B1-C949-49F0-8EEE-74445B90AABD}" dt="2023-05-24T11:14:48.363" v="182" actId="20577"/>
        <pc:sldMkLst>
          <pc:docMk/>
          <pc:sldMk cId="900789759" sldId="352"/>
        </pc:sldMkLst>
        <pc:spChg chg="mod">
          <ac:chgData name="Vicki Sennett" userId="4e7e733b2f3d2f29" providerId="Windows Live" clId="Web-{B09F21B1-C949-49F0-8EEE-74445B90AABD}" dt="2023-05-24T11:14:42.348" v="181" actId="20577"/>
          <ac:spMkLst>
            <pc:docMk/>
            <pc:sldMk cId="900789759" sldId="352"/>
            <ac:spMk id="4" creationId="{00000000-0000-0000-0000-000000000000}"/>
          </ac:spMkLst>
        </pc:spChg>
        <pc:spChg chg="mod">
          <ac:chgData name="Vicki Sennett" userId="4e7e733b2f3d2f29" providerId="Windows Live" clId="Web-{B09F21B1-C949-49F0-8EEE-74445B90AABD}" dt="2023-05-24T11:14:48.363" v="182" actId="20577"/>
          <ac:spMkLst>
            <pc:docMk/>
            <pc:sldMk cId="900789759" sldId="352"/>
            <ac:spMk id="7" creationId="{00000000-0000-0000-0000-000000000000}"/>
          </ac:spMkLst>
        </pc:spChg>
      </pc:sldChg>
      <pc:sldChg chg="modSp modNotes">
        <pc:chgData name="Vicki Sennett" userId="4e7e733b2f3d2f29" providerId="Windows Live" clId="Web-{B09F21B1-C949-49F0-8EEE-74445B90AABD}" dt="2023-05-24T11:01:54.144" v="83" actId="20577"/>
        <pc:sldMkLst>
          <pc:docMk/>
          <pc:sldMk cId="3759813494" sldId="354"/>
        </pc:sldMkLst>
        <pc:spChg chg="mod">
          <ac:chgData name="Vicki Sennett" userId="4e7e733b2f3d2f29" providerId="Windows Live" clId="Web-{B09F21B1-C949-49F0-8EEE-74445B90AABD}" dt="2023-05-24T11:00:45.580" v="62" actId="20577"/>
          <ac:spMkLst>
            <pc:docMk/>
            <pc:sldMk cId="3759813494" sldId="354"/>
            <ac:spMk id="4" creationId="{00000000-0000-0000-0000-000000000000}"/>
          </ac:spMkLst>
        </pc:spChg>
        <pc:spChg chg="mod">
          <ac:chgData name="Vicki Sennett" userId="4e7e733b2f3d2f29" providerId="Windows Live" clId="Web-{B09F21B1-C949-49F0-8EEE-74445B90AABD}" dt="2023-05-24T11:01:54.144" v="83" actId="20577"/>
          <ac:spMkLst>
            <pc:docMk/>
            <pc:sldMk cId="3759813494" sldId="354"/>
            <ac:spMk id="5" creationId="{00000000-0000-0000-0000-000000000000}"/>
          </ac:spMkLst>
        </pc:spChg>
      </pc:sldChg>
      <pc:sldChg chg="modSp addCm modCm">
        <pc:chgData name="Vicki Sennett" userId="4e7e733b2f3d2f29" providerId="Windows Live" clId="Web-{B09F21B1-C949-49F0-8EEE-74445B90AABD}" dt="2023-05-24T11:22:16.732" v="184"/>
        <pc:sldMkLst>
          <pc:docMk/>
          <pc:sldMk cId="1161336132" sldId="355"/>
        </pc:sldMkLst>
        <pc:spChg chg="mod">
          <ac:chgData name="Vicki Sennett" userId="4e7e733b2f3d2f29" providerId="Windows Live" clId="Web-{B09F21B1-C949-49F0-8EEE-74445B90AABD}" dt="2023-05-24T11:04:54.257" v="110"/>
          <ac:spMkLst>
            <pc:docMk/>
            <pc:sldMk cId="1161336132" sldId="355"/>
            <ac:spMk id="3" creationId="{00000000-0000-0000-0000-000000000000}"/>
          </ac:spMkLst>
        </pc:spChg>
        <pc:spChg chg="mod">
          <ac:chgData name="Vicki Sennett" userId="4e7e733b2f3d2f29" providerId="Windows Live" clId="Web-{B09F21B1-C949-49F0-8EEE-74445B90AABD}" dt="2023-05-24T11:04:48.382" v="109" actId="20577"/>
          <ac:spMkLst>
            <pc:docMk/>
            <pc:sldMk cId="1161336132" sldId="355"/>
            <ac:spMk id="8" creationId="{00000000-0000-0000-0000-000000000000}"/>
          </ac:spMkLst>
        </pc:spChg>
        <pc:spChg chg="mod">
          <ac:chgData name="Vicki Sennett" userId="4e7e733b2f3d2f29" providerId="Windows Live" clId="Web-{B09F21B1-C949-49F0-8EEE-74445B90AABD}" dt="2023-05-24T11:05:09.257" v="113" actId="20577"/>
          <ac:spMkLst>
            <pc:docMk/>
            <pc:sldMk cId="1161336132" sldId="355"/>
            <ac:spMk id="9" creationId="{00000000-0000-0000-0000-000000000000}"/>
          </ac:spMkLst>
        </pc:sp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09F21B1-C949-49F0-8EEE-74445B90AABD}" dt="2023-05-24T11:22:16.732" v="184"/>
              <pc2:cmMkLst xmlns:pc2="http://schemas.microsoft.com/office/powerpoint/2019/9/main/command">
                <pc:docMk/>
                <pc:sldMk cId="1161336132" sldId="355"/>
                <pc2:cmMk id="{315E782F-EAC1-4C74-A408-48AB01F6D01D}"/>
              </pc2:cmMkLst>
            </pc226:cmChg>
          </p:ext>
        </pc:extLst>
      </pc:sldChg>
      <pc:sldChg chg="modSp">
        <pc:chgData name="Vicki Sennett" userId="4e7e733b2f3d2f29" providerId="Windows Live" clId="Web-{B09F21B1-C949-49F0-8EEE-74445B90AABD}" dt="2023-05-24T11:08:58.168" v="117" actId="20577"/>
        <pc:sldMkLst>
          <pc:docMk/>
          <pc:sldMk cId="4034048738" sldId="356"/>
        </pc:sldMkLst>
        <pc:spChg chg="mod">
          <ac:chgData name="Vicki Sennett" userId="4e7e733b2f3d2f29" providerId="Windows Live" clId="Web-{B09F21B1-C949-49F0-8EEE-74445B90AABD}" dt="2023-05-24T11:08:58.168" v="117" actId="20577"/>
          <ac:spMkLst>
            <pc:docMk/>
            <pc:sldMk cId="4034048738" sldId="356"/>
            <ac:spMk id="4" creationId="{00000000-0000-0000-0000-000000000000}"/>
          </ac:spMkLst>
        </pc:spChg>
      </pc:sldChg>
      <pc:sldChg chg="modSp modNotes">
        <pc:chgData name="Vicki Sennett" userId="4e7e733b2f3d2f29" providerId="Windows Live" clId="Web-{B09F21B1-C949-49F0-8EEE-74445B90AABD}" dt="2023-05-24T11:11:27.687" v="141" actId="14100"/>
        <pc:sldMkLst>
          <pc:docMk/>
          <pc:sldMk cId="1731558660" sldId="357"/>
        </pc:sldMkLst>
        <pc:spChg chg="mod">
          <ac:chgData name="Vicki Sennett" userId="4e7e733b2f3d2f29" providerId="Windows Live" clId="Web-{B09F21B1-C949-49F0-8EEE-74445B90AABD}" dt="2023-05-24T11:11:18.828" v="140" actId="20577"/>
          <ac:spMkLst>
            <pc:docMk/>
            <pc:sldMk cId="1731558660" sldId="357"/>
            <ac:spMk id="2" creationId="{00000000-0000-0000-0000-000000000000}"/>
          </ac:spMkLst>
        </pc:spChg>
        <pc:spChg chg="mod">
          <ac:chgData name="Vicki Sennett" userId="4e7e733b2f3d2f29" providerId="Windows Live" clId="Web-{B09F21B1-C949-49F0-8EEE-74445B90AABD}" dt="2023-05-24T11:10:00.435" v="126" actId="20577"/>
          <ac:spMkLst>
            <pc:docMk/>
            <pc:sldMk cId="1731558660" sldId="357"/>
            <ac:spMk id="3" creationId="{00000000-0000-0000-0000-000000000000}"/>
          </ac:spMkLst>
        </pc:spChg>
        <pc:spChg chg="mod">
          <ac:chgData name="Vicki Sennett" userId="4e7e733b2f3d2f29" providerId="Windows Live" clId="Web-{B09F21B1-C949-49F0-8EEE-74445B90AABD}" dt="2023-05-24T11:11:27.687" v="141" actId="14100"/>
          <ac:spMkLst>
            <pc:docMk/>
            <pc:sldMk cId="1731558660" sldId="357"/>
            <ac:spMk id="6" creationId="{00000000-0000-0000-0000-000000000000}"/>
          </ac:spMkLst>
        </pc:spChg>
      </pc:sldChg>
      <pc:sldChg chg="modSp">
        <pc:chgData name="Vicki Sennett" userId="4e7e733b2f3d2f29" providerId="Windows Live" clId="Web-{B09F21B1-C949-49F0-8EEE-74445B90AABD}" dt="2023-05-24T11:28:42.475" v="217" actId="20577"/>
        <pc:sldMkLst>
          <pc:docMk/>
          <pc:sldMk cId="3415137741" sldId="358"/>
        </pc:sldMkLst>
        <pc:spChg chg="mod">
          <ac:chgData name="Vicki Sennett" userId="4e7e733b2f3d2f29" providerId="Windows Live" clId="Web-{B09F21B1-C949-49F0-8EEE-74445B90AABD}" dt="2023-05-24T11:28:42.475" v="217" actId="20577"/>
          <ac:spMkLst>
            <pc:docMk/>
            <pc:sldMk cId="3415137741" sldId="358"/>
            <ac:spMk id="2" creationId="{00000000-0000-0000-0000-000000000000}"/>
          </ac:spMkLst>
        </pc:spChg>
        <pc:spChg chg="mod">
          <ac:chgData name="Vicki Sennett" userId="4e7e733b2f3d2f29" providerId="Windows Live" clId="Web-{B09F21B1-C949-49F0-8EEE-74445B90AABD}" dt="2023-05-24T11:09:55.092" v="125" actId="20577"/>
          <ac:spMkLst>
            <pc:docMk/>
            <pc:sldMk cId="3415137741" sldId="358"/>
            <ac:spMk id="3" creationId="{00000000-0000-0000-0000-000000000000}"/>
          </ac:spMkLst>
        </pc:spChg>
      </pc:sldChg>
      <pc:sldChg chg="modSp">
        <pc:chgData name="Vicki Sennett" userId="4e7e733b2f3d2f29" providerId="Windows Live" clId="Web-{B09F21B1-C949-49F0-8EEE-74445B90AABD}" dt="2023-05-24T11:29:19.710" v="219" actId="20577"/>
        <pc:sldMkLst>
          <pc:docMk/>
          <pc:sldMk cId="2190925829" sldId="359"/>
        </pc:sldMkLst>
        <pc:spChg chg="mod">
          <ac:chgData name="Vicki Sennett" userId="4e7e733b2f3d2f29" providerId="Windows Live" clId="Web-{B09F21B1-C949-49F0-8EEE-74445B90AABD}" dt="2023-05-24T11:29:19.710" v="219" actId="20577"/>
          <ac:spMkLst>
            <pc:docMk/>
            <pc:sldMk cId="2190925829" sldId="359"/>
            <ac:spMk id="2" creationId="{00000000-0000-0000-0000-000000000000}"/>
          </ac:spMkLst>
        </pc:spChg>
        <pc:spChg chg="mod">
          <ac:chgData name="Vicki Sennett" userId="4e7e733b2f3d2f29" providerId="Windows Live" clId="Web-{B09F21B1-C949-49F0-8EEE-74445B90AABD}" dt="2023-05-24T11:11:01.140" v="134" actId="14100"/>
          <ac:spMkLst>
            <pc:docMk/>
            <pc:sldMk cId="2190925829" sldId="359"/>
            <ac:spMk id="3" creationId="{00000000-0000-0000-0000-000000000000}"/>
          </ac:spMkLst>
        </pc:spChg>
      </pc:sldChg>
      <pc:sldChg chg="modSp">
        <pc:chgData name="Vicki Sennett" userId="4e7e733b2f3d2f29" providerId="Windows Live" clId="Web-{B09F21B1-C949-49F0-8EEE-74445B90AABD}" dt="2023-05-24T11:29:35.304" v="223" actId="20577"/>
        <pc:sldMkLst>
          <pc:docMk/>
          <pc:sldMk cId="2645281456" sldId="360"/>
        </pc:sldMkLst>
        <pc:spChg chg="mod">
          <ac:chgData name="Vicki Sennett" userId="4e7e733b2f3d2f29" providerId="Windows Live" clId="Web-{B09F21B1-C949-49F0-8EEE-74445B90AABD}" dt="2023-05-24T11:12:51.517" v="155" actId="14100"/>
          <ac:spMkLst>
            <pc:docMk/>
            <pc:sldMk cId="2645281456" sldId="360"/>
            <ac:spMk id="3" creationId="{00000000-0000-0000-0000-000000000000}"/>
          </ac:spMkLst>
        </pc:spChg>
        <pc:spChg chg="mod">
          <ac:chgData name="Vicki Sennett" userId="4e7e733b2f3d2f29" providerId="Windows Live" clId="Web-{B09F21B1-C949-49F0-8EEE-74445B90AABD}" dt="2023-05-24T11:13:01.939" v="158"/>
          <ac:spMkLst>
            <pc:docMk/>
            <pc:sldMk cId="2645281456" sldId="360"/>
            <ac:spMk id="20" creationId="{00000000-0000-0000-0000-000000000000}"/>
          </ac:spMkLst>
        </pc:spChg>
        <pc:spChg chg="mod">
          <ac:chgData name="Vicki Sennett" userId="4e7e733b2f3d2f29" providerId="Windows Live" clId="Web-{B09F21B1-C949-49F0-8EEE-74445B90AABD}" dt="2023-05-24T11:13:09.955" v="159" actId="20577"/>
          <ac:spMkLst>
            <pc:docMk/>
            <pc:sldMk cId="2645281456" sldId="360"/>
            <ac:spMk id="27" creationId="{00000000-0000-0000-0000-000000000000}"/>
          </ac:spMkLst>
        </pc:spChg>
        <pc:spChg chg="mod">
          <ac:chgData name="Vicki Sennett" userId="4e7e733b2f3d2f29" providerId="Windows Live" clId="Web-{B09F21B1-C949-49F0-8EEE-74445B90AABD}" dt="2023-05-24T11:13:18.205" v="161" actId="1076"/>
          <ac:spMkLst>
            <pc:docMk/>
            <pc:sldMk cId="2645281456" sldId="360"/>
            <ac:spMk id="30" creationId="{00000000-0000-0000-0000-000000000000}"/>
          </ac:spMkLst>
        </pc:spChg>
        <pc:spChg chg="mod">
          <ac:chgData name="Vicki Sennett" userId="4e7e733b2f3d2f29" providerId="Windows Live" clId="Web-{B09F21B1-C949-49F0-8EEE-74445B90AABD}" dt="2023-05-24T11:29:35.304" v="223" actId="20577"/>
          <ac:spMkLst>
            <pc:docMk/>
            <pc:sldMk cId="2645281456" sldId="360"/>
            <ac:spMk id="31" creationId="{00000000-0000-0000-0000-000000000000}"/>
          </ac:spMkLst>
        </pc:spChg>
      </pc:sldChg>
      <pc:sldChg chg="modSp">
        <pc:chgData name="Vicki Sennett" userId="4e7e733b2f3d2f29" providerId="Windows Live" clId="Web-{B09F21B1-C949-49F0-8EEE-74445B90AABD}" dt="2023-05-24T11:29:47.023" v="225" actId="20577"/>
        <pc:sldMkLst>
          <pc:docMk/>
          <pc:sldMk cId="862548882" sldId="361"/>
        </pc:sldMkLst>
        <pc:spChg chg="mod">
          <ac:chgData name="Vicki Sennett" userId="4e7e733b2f3d2f29" providerId="Windows Live" clId="Web-{B09F21B1-C949-49F0-8EEE-74445B90AABD}" dt="2023-05-24T11:13:41.393" v="169" actId="20577"/>
          <ac:spMkLst>
            <pc:docMk/>
            <pc:sldMk cId="862548882" sldId="361"/>
            <ac:spMk id="3" creationId="{00000000-0000-0000-0000-000000000000}"/>
          </ac:spMkLst>
        </pc:spChg>
        <pc:spChg chg="mod">
          <ac:chgData name="Vicki Sennett" userId="4e7e733b2f3d2f29" providerId="Windows Live" clId="Web-{B09F21B1-C949-49F0-8EEE-74445B90AABD}" dt="2023-05-24T11:29:47.023" v="225" actId="20577"/>
          <ac:spMkLst>
            <pc:docMk/>
            <pc:sldMk cId="862548882" sldId="361"/>
            <ac:spMk id="31" creationId="{00000000-0000-0000-0000-000000000000}"/>
          </ac:spMkLst>
        </pc:spChg>
        <pc:spChg chg="mod">
          <ac:chgData name="Vicki Sennett" userId="4e7e733b2f3d2f29" providerId="Windows Live" clId="Web-{B09F21B1-C949-49F0-8EEE-74445B90AABD}" dt="2023-05-24T11:27:32.395" v="209" actId="1076"/>
          <ac:spMkLst>
            <pc:docMk/>
            <pc:sldMk cId="862548882" sldId="361"/>
            <ac:spMk id="32" creationId="{00000000-0000-0000-0000-000000000000}"/>
          </ac:spMkLst>
        </pc:spChg>
        <pc:spChg chg="mod">
          <ac:chgData name="Vicki Sennett" userId="4e7e733b2f3d2f29" providerId="Windows Live" clId="Web-{B09F21B1-C949-49F0-8EEE-74445B90AABD}" dt="2023-05-24T11:27:27.395" v="207" actId="1076"/>
          <ac:spMkLst>
            <pc:docMk/>
            <pc:sldMk cId="862548882" sldId="361"/>
            <ac:spMk id="33" creationId="{00000000-0000-0000-0000-000000000000}"/>
          </ac:spMkLst>
        </pc:spChg>
        <pc:spChg chg="mod">
          <ac:chgData name="Vicki Sennett" userId="4e7e733b2f3d2f29" providerId="Windows Live" clId="Web-{B09F21B1-C949-49F0-8EEE-74445B90AABD}" dt="2023-05-24T11:27:21.364" v="205" actId="1076"/>
          <ac:spMkLst>
            <pc:docMk/>
            <pc:sldMk cId="862548882" sldId="361"/>
            <ac:spMk id="34" creationId="{00000000-0000-0000-0000-000000000000}"/>
          </ac:spMkLst>
        </pc:spChg>
        <pc:spChg chg="mod">
          <ac:chgData name="Vicki Sennett" userId="4e7e733b2f3d2f29" providerId="Windows Live" clId="Web-{B09F21B1-C949-49F0-8EEE-74445B90AABD}" dt="2023-05-24T11:27:29.942" v="208" actId="1076"/>
          <ac:spMkLst>
            <pc:docMk/>
            <pc:sldMk cId="862548882" sldId="361"/>
            <ac:spMk id="35" creationId="{00000000-0000-0000-0000-000000000000}"/>
          </ac:spMkLst>
        </pc:spChg>
      </pc:sldChg>
      <pc:sldChg chg="modSp addCm modCm">
        <pc:chgData name="Vicki Sennett" userId="4e7e733b2f3d2f29" providerId="Windows Live" clId="Web-{B09F21B1-C949-49F0-8EEE-74445B90AABD}" dt="2023-05-24T11:04:29.163" v="105"/>
        <pc:sldMkLst>
          <pc:docMk/>
          <pc:sldMk cId="1711236665" sldId="362"/>
        </pc:sldMkLst>
        <pc:spChg chg="mod">
          <ac:chgData name="Vicki Sennett" userId="4e7e733b2f3d2f29" providerId="Windows Live" clId="Web-{B09F21B1-C949-49F0-8EEE-74445B90AABD}" dt="2023-05-24T11:02:08.207" v="86" actId="20577"/>
          <ac:spMkLst>
            <pc:docMk/>
            <pc:sldMk cId="1711236665" sldId="362"/>
            <ac:spMk id="4" creationId="{00000000-0000-0000-0000-000000000000}"/>
          </ac:spMkLst>
        </pc:spChg>
        <pc:spChg chg="mod">
          <ac:chgData name="Vicki Sennett" userId="4e7e733b2f3d2f29" providerId="Windows Live" clId="Web-{B09F21B1-C949-49F0-8EEE-74445B90AABD}" dt="2023-05-24T11:02:26.520" v="93" actId="20577"/>
          <ac:spMkLst>
            <pc:docMk/>
            <pc:sldMk cId="1711236665" sldId="362"/>
            <ac:spMk id="6" creationId="{00000000-0000-0000-0000-000000000000}"/>
          </ac:spMkLst>
        </pc:spChg>
        <pc:spChg chg="mod">
          <ac:chgData name="Vicki Sennett" userId="4e7e733b2f3d2f29" providerId="Windows Live" clId="Web-{B09F21B1-C949-49F0-8EEE-74445B90AABD}" dt="2023-05-24T11:02:17.769" v="88" actId="20577"/>
          <ac:spMkLst>
            <pc:docMk/>
            <pc:sldMk cId="1711236665" sldId="362"/>
            <ac:spMk id="8" creationId="{00000000-0000-0000-0000-000000000000}"/>
          </ac:spMkLst>
        </pc:spChg>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09F21B1-C949-49F0-8EEE-74445B90AABD}" dt="2023-05-24T11:04:29.163" v="105"/>
              <pc2:cmMkLst xmlns:pc2="http://schemas.microsoft.com/office/powerpoint/2019/9/main/command">
                <pc:docMk/>
                <pc:sldMk cId="1711236665" sldId="362"/>
                <pc2:cmMk id="{F904E093-98F0-41DD-9167-01AB66CE4C3E}"/>
              </pc2:cmMkLst>
            </pc226:cmChg>
          </p:ext>
        </pc:extLst>
      </pc:sldChg>
    </pc:docChg>
  </pc:docChgLst>
  <pc:docChgLst>
    <pc:chgData name="Helen Snelson" userId="a580bfd2c2fdb838" providerId="LiveId" clId="{DF262F6A-0142-4969-B4F2-FB3439D4E28D}"/>
    <pc:docChg chg="custSel modSld">
      <pc:chgData name="Helen Snelson" userId="a580bfd2c2fdb838" providerId="LiveId" clId="{DF262F6A-0142-4969-B4F2-FB3439D4E28D}" dt="2023-01-12T16:37:57.409" v="385" actId="20577"/>
      <pc:docMkLst>
        <pc:docMk/>
      </pc:docMkLst>
      <pc:sldChg chg="addSp delSp modSp mod modNotesTx">
        <pc:chgData name="Helen Snelson" userId="a580bfd2c2fdb838" providerId="LiveId" clId="{DF262F6A-0142-4969-B4F2-FB3439D4E28D}" dt="2023-01-12T16:34:03.541" v="358" actId="20577"/>
        <pc:sldMkLst>
          <pc:docMk/>
          <pc:sldMk cId="1644614274" sldId="326"/>
        </pc:sldMkLst>
        <pc:spChg chg="mod">
          <ac:chgData name="Helen Snelson" userId="a580bfd2c2fdb838" providerId="LiveId" clId="{DF262F6A-0142-4969-B4F2-FB3439D4E28D}" dt="2023-01-12T16:34:03.541" v="358" actId="20577"/>
          <ac:spMkLst>
            <pc:docMk/>
            <pc:sldMk cId="1644614274" sldId="326"/>
            <ac:spMk id="4" creationId="{00000000-0000-0000-0000-000000000000}"/>
          </ac:spMkLst>
        </pc:spChg>
        <pc:spChg chg="add del mod">
          <ac:chgData name="Helen Snelson" userId="a580bfd2c2fdb838" providerId="LiveId" clId="{DF262F6A-0142-4969-B4F2-FB3439D4E28D}" dt="2022-09-28T11:08:11.962" v="116"/>
          <ac:spMkLst>
            <pc:docMk/>
            <pc:sldMk cId="1644614274" sldId="326"/>
            <ac:spMk id="6" creationId="{B9EFD6CB-458A-31FE-B788-68CCAECCEFD0}"/>
          </ac:spMkLst>
        </pc:spChg>
        <pc:picChg chg="del mod">
          <ac:chgData name="Helen Snelson" userId="a580bfd2c2fdb838" providerId="LiveId" clId="{DF262F6A-0142-4969-B4F2-FB3439D4E28D}" dt="2022-09-28T11:05:34.482" v="104" actId="478"/>
          <ac:picMkLst>
            <pc:docMk/>
            <pc:sldMk cId="1644614274" sldId="326"/>
            <ac:picMk id="5" creationId="{00000000-0000-0000-0000-000000000000}"/>
          </ac:picMkLst>
        </pc:picChg>
        <pc:picChg chg="add del mod">
          <ac:chgData name="Helen Snelson" userId="a580bfd2c2fdb838" providerId="LiveId" clId="{DF262F6A-0142-4969-B4F2-FB3439D4E28D}" dt="2022-09-28T11:07:31.574" v="108" actId="478"/>
          <ac:picMkLst>
            <pc:docMk/>
            <pc:sldMk cId="1644614274" sldId="326"/>
            <ac:picMk id="1026" creationId="{458D8FA1-C1B5-D1FC-A1DE-0661BA1BF54E}"/>
          </ac:picMkLst>
        </pc:picChg>
        <pc:picChg chg="add mod">
          <ac:chgData name="Helen Snelson" userId="a580bfd2c2fdb838" providerId="LiveId" clId="{DF262F6A-0142-4969-B4F2-FB3439D4E28D}" dt="2022-09-28T11:08:10.106" v="114" actId="1076"/>
          <ac:picMkLst>
            <pc:docMk/>
            <pc:sldMk cId="1644614274" sldId="326"/>
            <ac:picMk id="1028" creationId="{248C87EF-1BCF-3689-3E55-8C6166A73318}"/>
          </ac:picMkLst>
        </pc:picChg>
      </pc:sldChg>
      <pc:sldChg chg="modSp mod">
        <pc:chgData name="Helen Snelson" userId="a580bfd2c2fdb838" providerId="LiveId" clId="{DF262F6A-0142-4969-B4F2-FB3439D4E28D}" dt="2023-01-12T16:37:36.348" v="376" actId="20577"/>
        <pc:sldMkLst>
          <pc:docMk/>
          <pc:sldMk cId="3182521728" sldId="336"/>
        </pc:sldMkLst>
        <pc:graphicFrameChg chg="modGraphic">
          <ac:chgData name="Helen Snelson" userId="a580bfd2c2fdb838" providerId="LiveId" clId="{DF262F6A-0142-4969-B4F2-FB3439D4E28D}" dt="2023-01-12T16:37:36.348" v="376" actId="20577"/>
          <ac:graphicFrameMkLst>
            <pc:docMk/>
            <pc:sldMk cId="3182521728" sldId="336"/>
            <ac:graphicFrameMk id="5" creationId="{00000000-0000-0000-0000-000000000000}"/>
          </ac:graphicFrameMkLst>
        </pc:graphicFrameChg>
      </pc:sldChg>
      <pc:sldChg chg="modSp mod">
        <pc:chgData name="Helen Snelson" userId="a580bfd2c2fdb838" providerId="LiveId" clId="{DF262F6A-0142-4969-B4F2-FB3439D4E28D}" dt="2022-09-28T11:08:59.432" v="140" actId="20577"/>
        <pc:sldMkLst>
          <pc:docMk/>
          <pc:sldMk cId="2339938257" sldId="338"/>
        </pc:sldMkLst>
        <pc:graphicFrameChg chg="mod modGraphic">
          <ac:chgData name="Helen Snelson" userId="a580bfd2c2fdb838" providerId="LiveId" clId="{DF262F6A-0142-4969-B4F2-FB3439D4E28D}" dt="2022-09-28T11:08:59.432" v="140" actId="20577"/>
          <ac:graphicFrameMkLst>
            <pc:docMk/>
            <pc:sldMk cId="2339938257" sldId="338"/>
            <ac:graphicFrameMk id="5" creationId="{00000000-0000-0000-0000-000000000000}"/>
          </ac:graphicFrameMkLst>
        </pc:graphicFrameChg>
      </pc:sldChg>
      <pc:sldChg chg="modSp mod">
        <pc:chgData name="Helen Snelson" userId="a580bfd2c2fdb838" providerId="LiveId" clId="{DF262F6A-0142-4969-B4F2-FB3439D4E28D}" dt="2022-09-28T11:10:39.611" v="233" actId="20577"/>
        <pc:sldMkLst>
          <pc:docMk/>
          <pc:sldMk cId="100217900" sldId="339"/>
        </pc:sldMkLst>
        <pc:graphicFrameChg chg="mod modGraphic">
          <ac:chgData name="Helen Snelson" userId="a580bfd2c2fdb838" providerId="LiveId" clId="{DF262F6A-0142-4969-B4F2-FB3439D4E28D}" dt="2022-09-28T11:10:39.611" v="233" actId="20577"/>
          <ac:graphicFrameMkLst>
            <pc:docMk/>
            <pc:sldMk cId="100217900" sldId="339"/>
            <ac:graphicFrameMk id="6" creationId="{00000000-0000-0000-0000-000000000000}"/>
          </ac:graphicFrameMkLst>
        </pc:graphicFrameChg>
      </pc:sldChg>
      <pc:sldChg chg="modSp mod">
        <pc:chgData name="Helen Snelson" userId="a580bfd2c2fdb838" providerId="LiveId" clId="{DF262F6A-0142-4969-B4F2-FB3439D4E28D}" dt="2022-09-28T11:11:29.419" v="249" actId="20577"/>
        <pc:sldMkLst>
          <pc:docMk/>
          <pc:sldMk cId="409019480" sldId="340"/>
        </pc:sldMkLst>
        <pc:spChg chg="mod">
          <ac:chgData name="Helen Snelson" userId="a580bfd2c2fdb838" providerId="LiveId" clId="{DF262F6A-0142-4969-B4F2-FB3439D4E28D}" dt="2022-09-28T11:11:29.419" v="249" actId="20577"/>
          <ac:spMkLst>
            <pc:docMk/>
            <pc:sldMk cId="409019480" sldId="340"/>
            <ac:spMk id="6" creationId="{00000000-0000-0000-0000-000000000000}"/>
          </ac:spMkLst>
        </pc:spChg>
      </pc:sldChg>
      <pc:sldChg chg="modSp mod">
        <pc:chgData name="Helen Snelson" userId="a580bfd2c2fdb838" providerId="LiveId" clId="{DF262F6A-0142-4969-B4F2-FB3439D4E28D}" dt="2022-09-28T11:11:44.293" v="257" actId="20577"/>
        <pc:sldMkLst>
          <pc:docMk/>
          <pc:sldMk cId="3403503109" sldId="349"/>
        </pc:sldMkLst>
        <pc:spChg chg="mod">
          <ac:chgData name="Helen Snelson" userId="a580bfd2c2fdb838" providerId="LiveId" clId="{DF262F6A-0142-4969-B4F2-FB3439D4E28D}" dt="2022-09-28T11:11:44.293" v="257" actId="20577"/>
          <ac:spMkLst>
            <pc:docMk/>
            <pc:sldMk cId="3403503109" sldId="349"/>
            <ac:spMk id="6" creationId="{00000000-0000-0000-0000-000000000000}"/>
          </ac:spMkLst>
        </pc:spChg>
      </pc:sldChg>
      <pc:sldChg chg="modSp mod">
        <pc:chgData name="Helen Snelson" userId="a580bfd2c2fdb838" providerId="LiveId" clId="{DF262F6A-0142-4969-B4F2-FB3439D4E28D}" dt="2022-09-28T11:10:52.542" v="244" actId="20577"/>
        <pc:sldMkLst>
          <pc:docMk/>
          <pc:sldMk cId="783793685" sldId="350"/>
        </pc:sldMkLst>
        <pc:graphicFrameChg chg="modGraphic">
          <ac:chgData name="Helen Snelson" userId="a580bfd2c2fdb838" providerId="LiveId" clId="{DF262F6A-0142-4969-B4F2-FB3439D4E28D}" dt="2022-09-28T11:10:52.542" v="244" actId="20577"/>
          <ac:graphicFrameMkLst>
            <pc:docMk/>
            <pc:sldMk cId="783793685" sldId="350"/>
            <ac:graphicFrameMk id="6" creationId="{00000000-0000-0000-0000-000000000000}"/>
          </ac:graphicFrameMkLst>
        </pc:graphicFrameChg>
      </pc:sldChg>
      <pc:sldChg chg="modSp mod">
        <pc:chgData name="Helen Snelson" userId="a580bfd2c2fdb838" providerId="LiveId" clId="{DF262F6A-0142-4969-B4F2-FB3439D4E28D}" dt="2022-09-28T11:13:01.373" v="348" actId="20577"/>
        <pc:sldMkLst>
          <pc:docMk/>
          <pc:sldMk cId="1038970845" sldId="351"/>
        </pc:sldMkLst>
        <pc:spChg chg="mod">
          <ac:chgData name="Helen Snelson" userId="a580bfd2c2fdb838" providerId="LiveId" clId="{DF262F6A-0142-4969-B4F2-FB3439D4E28D}" dt="2022-09-28T11:13:01.373" v="348" actId="20577"/>
          <ac:spMkLst>
            <pc:docMk/>
            <pc:sldMk cId="1038970845" sldId="351"/>
            <ac:spMk id="7" creationId="{00000000-0000-0000-0000-000000000000}"/>
          </ac:spMkLst>
        </pc:spChg>
      </pc:sldChg>
      <pc:sldChg chg="modSp mod">
        <pc:chgData name="Helen Snelson" userId="a580bfd2c2fdb838" providerId="LiveId" clId="{DF262F6A-0142-4969-B4F2-FB3439D4E28D}" dt="2023-01-12T16:37:57.409" v="385" actId="20577"/>
        <pc:sldMkLst>
          <pc:docMk/>
          <pc:sldMk cId="900789759" sldId="352"/>
        </pc:sldMkLst>
        <pc:spChg chg="mod">
          <ac:chgData name="Helen Snelson" userId="a580bfd2c2fdb838" providerId="LiveId" clId="{DF262F6A-0142-4969-B4F2-FB3439D4E28D}" dt="2023-01-12T16:37:57.409" v="385" actId="20577"/>
          <ac:spMkLst>
            <pc:docMk/>
            <pc:sldMk cId="900789759" sldId="352"/>
            <ac:spMk id="7" creationId="{00000000-0000-0000-0000-000000000000}"/>
          </ac:spMkLst>
        </pc:spChg>
      </pc:sldChg>
      <pc:sldChg chg="modSp mod">
        <pc:chgData name="Helen Snelson" userId="a580bfd2c2fdb838" providerId="LiveId" clId="{DF262F6A-0142-4969-B4F2-FB3439D4E28D}" dt="2022-09-28T11:10:01.133" v="217" actId="6549"/>
        <pc:sldMkLst>
          <pc:docMk/>
          <pc:sldMk cId="2842774429" sldId="363"/>
        </pc:sldMkLst>
        <pc:graphicFrameChg chg="modGraphic">
          <ac:chgData name="Helen Snelson" userId="a580bfd2c2fdb838" providerId="LiveId" clId="{DF262F6A-0142-4969-B4F2-FB3439D4E28D}" dt="2022-09-28T11:10:01.133" v="217" actId="6549"/>
          <ac:graphicFrameMkLst>
            <pc:docMk/>
            <pc:sldMk cId="2842774429" sldId="363"/>
            <ac:graphicFrameMk id="5" creationId="{00000000-0000-0000-0000-000000000000}"/>
          </ac:graphicFrameMkLst>
        </pc:graphicFrameChg>
      </pc:sldChg>
    </pc:docChg>
  </pc:docChgLst>
  <pc:docChgLst>
    <pc:chgData name="Guest User" providerId="Windows Live" clId="Web-{0D1A6F7E-8DF0-4FDA-AB0A-548FE7A074FD}"/>
    <pc:docChg chg="modSld">
      <pc:chgData name="Guest User" userId="" providerId="Windows Live" clId="Web-{0D1A6F7E-8DF0-4FDA-AB0A-548FE7A074FD}" dt="2023-07-10T15:58:31.980" v="44"/>
      <pc:docMkLst>
        <pc:docMk/>
      </pc:docMkLst>
      <pc:sldChg chg="delCm">
        <pc:chgData name="Guest User" userId="" providerId="Windows Live" clId="Web-{0D1A6F7E-8DF0-4FDA-AB0A-548FE7A074FD}" dt="2023-07-10T15:58:31.980" v="44"/>
        <pc:sldMkLst>
          <pc:docMk/>
          <pc:sldMk cId="1923887920" sldId="341"/>
        </pc:sldMkLst>
        <pc:extLst>
          <p:ext xmlns:p="http://schemas.openxmlformats.org/presentationml/2006/main" uri="{D6D511B9-2390-475A-947B-AFAB55BFBCF1}">
            <pc226:cmChg xmlns:pc226="http://schemas.microsoft.com/office/powerpoint/2022/06/main/command" chg="del">
              <pc226:chgData name="Guest User" userId="" providerId="Windows Live" clId="Web-{0D1A6F7E-8DF0-4FDA-AB0A-548FE7A074FD}" dt="2023-07-10T15:58:31.980" v="44"/>
              <pc2:cmMkLst xmlns:pc2="http://schemas.microsoft.com/office/powerpoint/2019/9/main/command">
                <pc:docMk/>
                <pc:sldMk cId="1923887920" sldId="341"/>
                <pc2:cmMk id="{E51EFB39-471A-4A70-B308-259F38AD4827}"/>
              </pc2:cmMkLst>
            </pc226:cmChg>
          </p:ext>
        </pc:extLst>
      </pc:sldChg>
      <pc:sldChg chg="delCm modNotes">
        <pc:chgData name="Guest User" userId="" providerId="Windows Live" clId="Web-{0D1A6F7E-8DF0-4FDA-AB0A-548FE7A074FD}" dt="2023-07-10T15:51:20.860" v="24"/>
        <pc:sldMkLst>
          <pc:docMk/>
          <pc:sldMk cId="3746849448" sldId="345"/>
        </pc:sldMkLst>
        <pc:extLst>
          <p:ext xmlns:p="http://schemas.openxmlformats.org/presentationml/2006/main" uri="{D6D511B9-2390-475A-947B-AFAB55BFBCF1}">
            <pc226:cmChg xmlns:pc226="http://schemas.microsoft.com/office/powerpoint/2022/06/main/command" chg="del">
              <pc226:chgData name="Guest User" userId="" providerId="Windows Live" clId="Web-{0D1A6F7E-8DF0-4FDA-AB0A-548FE7A074FD}" dt="2023-07-10T15:50:55.109" v="19"/>
              <pc2:cmMkLst xmlns:pc2="http://schemas.microsoft.com/office/powerpoint/2019/9/main/command">
                <pc:docMk/>
                <pc:sldMk cId="3746849448" sldId="345"/>
                <pc2:cmMk id="{09127C05-64DA-4F38-8F5D-D64746640BFD}"/>
              </pc2:cmMkLst>
            </pc226:cmChg>
          </p:ext>
        </pc:extLst>
      </pc:sldChg>
      <pc:sldChg chg="modNotes">
        <pc:chgData name="Guest User" userId="" providerId="Windows Live" clId="Web-{0D1A6F7E-8DF0-4FDA-AB0A-548FE7A074FD}" dt="2023-07-10T15:50:17.374" v="8"/>
        <pc:sldMkLst>
          <pc:docMk/>
          <pc:sldMk cId="1144018189" sldId="346"/>
        </pc:sldMkLst>
      </pc:sldChg>
      <pc:sldChg chg="delCm modNotes">
        <pc:chgData name="Guest User" userId="" providerId="Windows Live" clId="Web-{0D1A6F7E-8DF0-4FDA-AB0A-548FE7A074FD}" dt="2023-07-10T15:50:09.311" v="5"/>
        <pc:sldMkLst>
          <pc:docMk/>
          <pc:sldMk cId="278998601" sldId="347"/>
        </pc:sldMkLst>
        <pc:extLst>
          <p:ext xmlns:p="http://schemas.openxmlformats.org/presentationml/2006/main" uri="{D6D511B9-2390-475A-947B-AFAB55BFBCF1}">
            <pc226:cmChg xmlns:pc226="http://schemas.microsoft.com/office/powerpoint/2022/06/main/command" chg="del">
              <pc226:chgData name="Guest User" userId="" providerId="Windows Live" clId="Web-{0D1A6F7E-8DF0-4FDA-AB0A-548FE7A074FD}" dt="2023-07-10T15:50:08.515" v="4"/>
              <pc2:cmMkLst xmlns:pc2="http://schemas.microsoft.com/office/powerpoint/2019/9/main/command">
                <pc:docMk/>
                <pc:sldMk cId="278998601" sldId="347"/>
                <pc2:cmMk id="{A043996A-74E1-4982-83DC-D81DD63DE2E3}"/>
              </pc2:cmMkLst>
            </pc226:cmChg>
          </p:ext>
        </pc:extLst>
      </pc:sldChg>
      <pc:sldChg chg="modNotes">
        <pc:chgData name="Guest User" userId="" providerId="Windows Live" clId="Web-{0D1A6F7E-8DF0-4FDA-AB0A-548FE7A074FD}" dt="2023-07-10T15:50:32.484" v="16"/>
        <pc:sldMkLst>
          <pc:docMk/>
          <pc:sldMk cId="1601297367" sldId="348"/>
        </pc:sldMkLst>
      </pc:sldChg>
      <pc:sldChg chg="modNotes">
        <pc:chgData name="Guest User" userId="" providerId="Windows Live" clId="Web-{0D1A6F7E-8DF0-4FDA-AB0A-548FE7A074FD}" dt="2023-07-10T15:52:56.706" v="27"/>
        <pc:sldMkLst>
          <pc:docMk/>
          <pc:sldMk cId="3759813494" sldId="354"/>
        </pc:sldMkLst>
      </pc:sldChg>
      <pc:sldChg chg="delCm modNotes">
        <pc:chgData name="Guest User" userId="" providerId="Windows Live" clId="Web-{0D1A6F7E-8DF0-4FDA-AB0A-548FE7A074FD}" dt="2023-07-10T15:54:28.552" v="42"/>
        <pc:sldMkLst>
          <pc:docMk/>
          <pc:sldMk cId="1161336132" sldId="355"/>
        </pc:sldMkLst>
        <pc:extLst>
          <p:ext xmlns:p="http://schemas.openxmlformats.org/presentationml/2006/main" uri="{D6D511B9-2390-475A-947B-AFAB55BFBCF1}">
            <pc226:cmChg xmlns:pc226="http://schemas.microsoft.com/office/powerpoint/2022/06/main/command" chg="del">
              <pc226:chgData name="Guest User" userId="" providerId="Windows Live" clId="Web-{0D1A6F7E-8DF0-4FDA-AB0A-548FE7A074FD}" dt="2023-07-10T15:54:28.552" v="42"/>
              <pc2:cmMkLst xmlns:pc2="http://schemas.microsoft.com/office/powerpoint/2019/9/main/command">
                <pc:docMk/>
                <pc:sldMk cId="1161336132" sldId="355"/>
                <pc2:cmMk id="{315E782F-EAC1-4C74-A408-48AB01F6D01D}"/>
              </pc2:cmMkLst>
            </pc226:cmChg>
          </p:ext>
        </pc:extLst>
      </pc:sldChg>
      <pc:sldChg chg="modNotes">
        <pc:chgData name="Guest User" userId="" providerId="Windows Live" clId="Web-{0D1A6F7E-8DF0-4FDA-AB0A-548FE7A074FD}" dt="2023-07-10T15:54:23.411" v="41"/>
        <pc:sldMkLst>
          <pc:docMk/>
          <pc:sldMk cId="4034048738" sldId="356"/>
        </pc:sldMkLst>
      </pc:sldChg>
      <pc:sldChg chg="delCm">
        <pc:chgData name="Guest User" userId="" providerId="Windows Live" clId="Web-{0D1A6F7E-8DF0-4FDA-AB0A-548FE7A074FD}" dt="2023-07-10T15:58:28.074" v="43"/>
        <pc:sldMkLst>
          <pc:docMk/>
          <pc:sldMk cId="1711236665" sldId="362"/>
        </pc:sldMkLst>
        <pc:extLst>
          <p:ext xmlns:p="http://schemas.openxmlformats.org/presentationml/2006/main" uri="{D6D511B9-2390-475A-947B-AFAB55BFBCF1}">
            <pc226:cmChg xmlns:pc226="http://schemas.microsoft.com/office/powerpoint/2022/06/main/command" chg="del">
              <pc226:chgData name="Guest User" userId="" providerId="Windows Live" clId="Web-{0D1A6F7E-8DF0-4FDA-AB0A-548FE7A074FD}" dt="2023-07-10T15:58:28.074" v="43"/>
              <pc2:cmMkLst xmlns:pc2="http://schemas.microsoft.com/office/powerpoint/2019/9/main/command">
                <pc:docMk/>
                <pc:sldMk cId="1711236665" sldId="362"/>
                <pc2:cmMk id="{F904E093-98F0-41DD-9167-01AB66CE4C3E}"/>
              </pc2:cmMkLst>
            </pc226:cmChg>
          </p:ext>
        </pc:extLst>
      </pc:sldChg>
    </pc:docChg>
  </pc:docChgLst>
  <pc:docChgLst>
    <pc:chgData name="Vicki Sennett" userId="4e7e733b2f3d2f29" providerId="Windows Live" clId="Web-{B4F963DB-CFC8-447E-B96E-8BCE2AE666E1}"/>
    <pc:docChg chg="mod modSld">
      <pc:chgData name="Vicki Sennett" userId="4e7e733b2f3d2f29" providerId="Windows Live" clId="Web-{B4F963DB-CFC8-447E-B96E-8BCE2AE666E1}" dt="2023-05-23T16:46:16.950" v="183"/>
      <pc:docMkLst>
        <pc:docMk/>
      </pc:docMkLst>
      <pc:sldChg chg="modSp modNotes">
        <pc:chgData name="Vicki Sennett" userId="4e7e733b2f3d2f29" providerId="Windows Live" clId="Web-{B4F963DB-CFC8-447E-B96E-8BCE2AE666E1}" dt="2023-05-23T16:31:57.575" v="22"/>
        <pc:sldMkLst>
          <pc:docMk/>
          <pc:sldMk cId="1644614274" sldId="326"/>
        </pc:sldMkLst>
        <pc:spChg chg="mod">
          <ac:chgData name="Vicki Sennett" userId="4e7e733b2f3d2f29" providerId="Windows Live" clId="Web-{B4F963DB-CFC8-447E-B96E-8BCE2AE666E1}" dt="2023-05-23T16:31:35.403" v="19" actId="20577"/>
          <ac:spMkLst>
            <pc:docMk/>
            <pc:sldMk cId="1644614274" sldId="326"/>
            <ac:spMk id="4" creationId="{00000000-0000-0000-0000-000000000000}"/>
          </ac:spMkLst>
        </pc:spChg>
      </pc:sldChg>
      <pc:sldChg chg="modSp">
        <pc:chgData name="Vicki Sennett" userId="4e7e733b2f3d2f29" providerId="Windows Live" clId="Web-{B4F963DB-CFC8-447E-B96E-8BCE2AE666E1}" dt="2023-05-23T16:31:00.886" v="15" actId="1076"/>
        <pc:sldMkLst>
          <pc:docMk/>
          <pc:sldMk cId="3182521728" sldId="336"/>
        </pc:sldMkLst>
        <pc:spChg chg="mod">
          <ac:chgData name="Vicki Sennett" userId="4e7e733b2f3d2f29" providerId="Windows Live" clId="Web-{B4F963DB-CFC8-447E-B96E-8BCE2AE666E1}" dt="2023-05-23T16:30:00.383" v="3" actId="20577"/>
          <ac:spMkLst>
            <pc:docMk/>
            <pc:sldMk cId="3182521728" sldId="336"/>
            <ac:spMk id="4" creationId="{00000000-0000-0000-0000-000000000000}"/>
          </ac:spMkLst>
        </pc:spChg>
        <pc:graphicFrameChg chg="mod modGraphic">
          <ac:chgData name="Vicki Sennett" userId="4e7e733b2f3d2f29" providerId="Windows Live" clId="Web-{B4F963DB-CFC8-447E-B96E-8BCE2AE666E1}" dt="2023-05-23T16:31:00.886" v="15" actId="1076"/>
          <ac:graphicFrameMkLst>
            <pc:docMk/>
            <pc:sldMk cId="3182521728" sldId="336"/>
            <ac:graphicFrameMk id="5" creationId="{00000000-0000-0000-0000-000000000000}"/>
          </ac:graphicFrameMkLst>
        </pc:graphicFrameChg>
      </pc:sldChg>
      <pc:sldChg chg="modSp">
        <pc:chgData name="Vicki Sennett" userId="4e7e733b2f3d2f29" providerId="Windows Live" clId="Web-{B4F963DB-CFC8-447E-B96E-8BCE2AE666E1}" dt="2023-05-23T16:30:51.245" v="13" actId="14100"/>
        <pc:sldMkLst>
          <pc:docMk/>
          <pc:sldMk cId="3958008838" sldId="337"/>
        </pc:sldMkLst>
        <pc:spChg chg="mod">
          <ac:chgData name="Vicki Sennett" userId="4e7e733b2f3d2f29" providerId="Windows Live" clId="Web-{B4F963DB-CFC8-447E-B96E-8BCE2AE666E1}" dt="2023-05-23T16:30:34.275" v="10" actId="20577"/>
          <ac:spMkLst>
            <pc:docMk/>
            <pc:sldMk cId="3958008838" sldId="337"/>
            <ac:spMk id="4" creationId="{00000000-0000-0000-0000-000000000000}"/>
          </ac:spMkLst>
        </pc:spChg>
        <pc:spChg chg="mod">
          <ac:chgData name="Vicki Sennett" userId="4e7e733b2f3d2f29" providerId="Windows Live" clId="Web-{B4F963DB-CFC8-447E-B96E-8BCE2AE666E1}" dt="2023-05-23T16:30:51.245" v="13" actId="14100"/>
          <ac:spMkLst>
            <pc:docMk/>
            <pc:sldMk cId="3958008838" sldId="337"/>
            <ac:spMk id="8" creationId="{00000000-0000-0000-0000-000000000000}"/>
          </ac:spMkLst>
        </pc:spChg>
      </pc:sldChg>
      <pc:sldChg chg="addSp delSp modSp">
        <pc:chgData name="Vicki Sennett" userId="4e7e733b2f3d2f29" providerId="Windows Live" clId="Web-{B4F963DB-CFC8-447E-B96E-8BCE2AE666E1}" dt="2023-05-23T16:36:35.398" v="98" actId="14100"/>
        <pc:sldMkLst>
          <pc:docMk/>
          <pc:sldMk cId="2339938257" sldId="338"/>
        </pc:sldMkLst>
        <pc:spChg chg="mod">
          <ac:chgData name="Vicki Sennett" userId="4e7e733b2f3d2f29" providerId="Windows Live" clId="Web-{B4F963DB-CFC8-447E-B96E-8BCE2AE666E1}" dt="2023-05-23T16:32:05.013" v="25" actId="20577"/>
          <ac:spMkLst>
            <pc:docMk/>
            <pc:sldMk cId="2339938257" sldId="338"/>
            <ac:spMk id="4" creationId="{00000000-0000-0000-0000-000000000000}"/>
          </ac:spMkLst>
        </pc:spChg>
        <pc:graphicFrameChg chg="mod modGraphic">
          <ac:chgData name="Vicki Sennett" userId="4e7e733b2f3d2f29" providerId="Windows Live" clId="Web-{B4F963DB-CFC8-447E-B96E-8BCE2AE666E1}" dt="2023-05-23T16:32:30.170" v="41"/>
          <ac:graphicFrameMkLst>
            <pc:docMk/>
            <pc:sldMk cId="2339938257" sldId="338"/>
            <ac:graphicFrameMk id="5" creationId="{00000000-0000-0000-0000-000000000000}"/>
          </ac:graphicFrameMkLst>
        </pc:graphicFrameChg>
        <pc:graphicFrameChg chg="add del mod modGraphic">
          <ac:chgData name="Vicki Sennett" userId="4e7e733b2f3d2f29" providerId="Windows Live" clId="Web-{B4F963DB-CFC8-447E-B96E-8BCE2AE666E1}" dt="2023-05-23T16:35:06.191" v="92"/>
          <ac:graphicFrameMkLst>
            <pc:docMk/>
            <pc:sldMk cId="2339938257" sldId="338"/>
            <ac:graphicFrameMk id="8" creationId="{52207711-3CDD-9485-825F-3EE0BBBEF72A}"/>
          </ac:graphicFrameMkLst>
        </pc:graphicFrameChg>
        <pc:picChg chg="add del">
          <ac:chgData name="Vicki Sennett" userId="4e7e733b2f3d2f29" providerId="Windows Live" clId="Web-{B4F963DB-CFC8-447E-B96E-8BCE2AE666E1}" dt="2023-05-23T16:35:08.692" v="93"/>
          <ac:picMkLst>
            <pc:docMk/>
            <pc:sldMk cId="2339938257" sldId="338"/>
            <ac:picMk id="7" creationId="{00000000-0000-0000-0000-000000000000}"/>
          </ac:picMkLst>
        </pc:picChg>
        <pc:picChg chg="add mod">
          <ac:chgData name="Vicki Sennett" userId="4e7e733b2f3d2f29" providerId="Windows Live" clId="Web-{B4F963DB-CFC8-447E-B96E-8BCE2AE666E1}" dt="2023-05-23T16:36:35.398" v="98" actId="14100"/>
          <ac:picMkLst>
            <pc:docMk/>
            <pc:sldMk cId="2339938257" sldId="338"/>
            <ac:picMk id="9" creationId="{3DD13031-A24F-3B3E-6BDC-5D34F9957639}"/>
          </ac:picMkLst>
        </pc:picChg>
      </pc:sldChg>
      <pc:sldChg chg="modSp">
        <pc:chgData name="Vicki Sennett" userId="4e7e733b2f3d2f29" providerId="Windows Live" clId="Web-{B4F963DB-CFC8-447E-B96E-8BCE2AE666E1}" dt="2023-05-23T16:37:25.603" v="116"/>
        <pc:sldMkLst>
          <pc:docMk/>
          <pc:sldMk cId="100217900" sldId="339"/>
        </pc:sldMkLst>
        <pc:spChg chg="mod">
          <ac:chgData name="Vicki Sennett" userId="4e7e733b2f3d2f29" providerId="Windows Live" clId="Web-{B4F963DB-CFC8-447E-B96E-8BCE2AE666E1}" dt="2023-05-23T16:37:06.758" v="100" actId="20577"/>
          <ac:spMkLst>
            <pc:docMk/>
            <pc:sldMk cId="100217900" sldId="339"/>
            <ac:spMk id="4" creationId="{00000000-0000-0000-0000-000000000000}"/>
          </ac:spMkLst>
        </pc:spChg>
        <pc:graphicFrameChg chg="mod modGraphic">
          <ac:chgData name="Vicki Sennett" userId="4e7e733b2f3d2f29" providerId="Windows Live" clId="Web-{B4F963DB-CFC8-447E-B96E-8BCE2AE666E1}" dt="2023-05-23T16:37:25.603" v="116"/>
          <ac:graphicFrameMkLst>
            <pc:docMk/>
            <pc:sldMk cId="100217900" sldId="339"/>
            <ac:graphicFrameMk id="6" creationId="{00000000-0000-0000-0000-000000000000}"/>
          </ac:graphicFrameMkLst>
        </pc:graphicFrameChg>
      </pc:sldChg>
      <pc:sldChg chg="addCm modCm modNotes">
        <pc:chgData name="Vicki Sennett" userId="4e7e733b2f3d2f29" providerId="Windows Live" clId="Web-{B4F963DB-CFC8-447E-B96E-8BCE2AE666E1}" dt="2023-05-23T16:45:59.887" v="181"/>
        <pc:sldMkLst>
          <pc:docMk/>
          <pc:sldMk cId="3746849448" sldId="345"/>
        </pc:sldMkLst>
        <pc:extLst>
          <p:ext xmlns:p="http://schemas.openxmlformats.org/presentationml/2006/main" uri="{D6D511B9-2390-475A-947B-AFAB55BFBCF1}">
            <pc226:cmChg xmlns:pc226="http://schemas.microsoft.com/office/powerpoint/2022/06/main/command" chg="add mod">
              <pc226:chgData name="Vicki Sennett" userId="4e7e733b2f3d2f29" providerId="Windows Live" clId="Web-{B4F963DB-CFC8-447E-B96E-8BCE2AE666E1}" dt="2023-05-23T16:45:59.809" v="180"/>
              <pc2:cmMkLst xmlns:pc2="http://schemas.microsoft.com/office/powerpoint/2019/9/main/command">
                <pc:docMk/>
                <pc:sldMk cId="3746849448" sldId="345"/>
                <pc2:cmMk id="{09127C05-64DA-4F38-8F5D-D64746640BFD}"/>
              </pc2:cmMkLst>
            </pc226:cmChg>
          </p:ext>
        </pc:extLst>
      </pc:sldChg>
      <pc:sldChg chg="modNotes">
        <pc:chgData name="Vicki Sennett" userId="4e7e733b2f3d2f29" providerId="Windows Live" clId="Web-{B4F963DB-CFC8-447E-B96E-8BCE2AE666E1}" dt="2023-05-23T16:46:16.950" v="183"/>
        <pc:sldMkLst>
          <pc:docMk/>
          <pc:sldMk cId="1144018189" sldId="346"/>
        </pc:sldMkLst>
      </pc:sldChg>
      <pc:sldChg chg="modSp modNotes">
        <pc:chgData name="Vicki Sennett" userId="4e7e733b2f3d2f29" providerId="Windows Live" clId="Web-{B4F963DB-CFC8-447E-B96E-8BCE2AE666E1}" dt="2023-05-23T16:39:26.045" v="139"/>
        <pc:sldMkLst>
          <pc:docMk/>
          <pc:sldMk cId="1601297367" sldId="348"/>
        </pc:sldMkLst>
        <pc:spChg chg="mod">
          <ac:chgData name="Vicki Sennett" userId="4e7e733b2f3d2f29" providerId="Windows Live" clId="Web-{B4F963DB-CFC8-447E-B96E-8BCE2AE666E1}" dt="2023-05-23T16:38:08.886" v="131" actId="20577"/>
          <ac:spMkLst>
            <pc:docMk/>
            <pc:sldMk cId="1601297367" sldId="348"/>
            <ac:spMk id="4" creationId="{00000000-0000-0000-0000-000000000000}"/>
          </ac:spMkLst>
        </pc:spChg>
        <pc:spChg chg="mod">
          <ac:chgData name="Vicki Sennett" userId="4e7e733b2f3d2f29" providerId="Windows Live" clId="Web-{B4F963DB-CFC8-447E-B96E-8BCE2AE666E1}" dt="2023-05-23T16:38:19.589" v="134" actId="20577"/>
          <ac:spMkLst>
            <pc:docMk/>
            <pc:sldMk cId="1601297367" sldId="348"/>
            <ac:spMk id="8" creationId="{00000000-0000-0000-0000-000000000000}"/>
          </ac:spMkLst>
        </pc:spChg>
      </pc:sldChg>
      <pc:sldChg chg="modSp addCm">
        <pc:chgData name="Vicki Sennett" userId="4e7e733b2f3d2f29" providerId="Windows Live" clId="Web-{B4F963DB-CFC8-447E-B96E-8BCE2AE666E1}" dt="2023-05-23T16:40:10.437" v="141"/>
        <pc:sldMkLst>
          <pc:docMk/>
          <pc:sldMk cId="783793685" sldId="350"/>
        </pc:sldMkLst>
        <pc:spChg chg="mod">
          <ac:chgData name="Vicki Sennett" userId="4e7e733b2f3d2f29" providerId="Windows Live" clId="Web-{B4F963DB-CFC8-447E-B96E-8BCE2AE666E1}" dt="2023-05-23T16:37:37.228" v="118" actId="20577"/>
          <ac:spMkLst>
            <pc:docMk/>
            <pc:sldMk cId="783793685" sldId="350"/>
            <ac:spMk id="4" creationId="{00000000-0000-0000-0000-000000000000}"/>
          </ac:spMkLst>
        </pc:spChg>
        <pc:graphicFrameChg chg="mod modGraphic">
          <ac:chgData name="Vicki Sennett" userId="4e7e733b2f3d2f29" providerId="Windows Live" clId="Web-{B4F963DB-CFC8-447E-B96E-8BCE2AE666E1}" dt="2023-05-23T16:37:56.807" v="130"/>
          <ac:graphicFrameMkLst>
            <pc:docMk/>
            <pc:sldMk cId="783793685" sldId="350"/>
            <ac:graphicFrameMk id="6"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Vicki Sennett" userId="4e7e733b2f3d2f29" providerId="Windows Live" clId="Web-{B4F963DB-CFC8-447E-B96E-8BCE2AE666E1}" dt="2023-05-23T16:40:10.437" v="141"/>
              <pc2:cmMkLst xmlns:pc2="http://schemas.microsoft.com/office/powerpoint/2019/9/main/command">
                <pc:docMk/>
                <pc:sldMk cId="783793685" sldId="350"/>
                <pc2:cmMk id="{7F0A6E00-0F7C-41DE-B6E6-1FB8510BF024}"/>
              </pc2:cmMkLst>
            </pc226:cmChg>
          </p:ext>
        </pc:extLst>
      </pc:sldChg>
      <pc:sldChg chg="modSp">
        <pc:chgData name="Vicki Sennett" userId="4e7e733b2f3d2f29" providerId="Windows Live" clId="Web-{B4F963DB-CFC8-447E-B96E-8BCE2AE666E1}" dt="2023-05-23T16:34:02.877" v="83"/>
        <pc:sldMkLst>
          <pc:docMk/>
          <pc:sldMk cId="2842774429" sldId="363"/>
        </pc:sldMkLst>
        <pc:spChg chg="mod">
          <ac:chgData name="Vicki Sennett" userId="4e7e733b2f3d2f29" providerId="Windows Live" clId="Web-{B4F963DB-CFC8-447E-B96E-8BCE2AE666E1}" dt="2023-05-23T16:33:27.313" v="63" actId="20577"/>
          <ac:spMkLst>
            <pc:docMk/>
            <pc:sldMk cId="2842774429" sldId="363"/>
            <ac:spMk id="4" creationId="{00000000-0000-0000-0000-000000000000}"/>
          </ac:spMkLst>
        </pc:spChg>
        <pc:graphicFrameChg chg="mod modGraphic">
          <ac:chgData name="Vicki Sennett" userId="4e7e733b2f3d2f29" providerId="Windows Live" clId="Web-{B4F963DB-CFC8-447E-B96E-8BCE2AE666E1}" dt="2023-05-23T16:34:02.877" v="83"/>
          <ac:graphicFrameMkLst>
            <pc:docMk/>
            <pc:sldMk cId="2842774429" sldId="363"/>
            <ac:graphicFrameMk id="5" creationId="{00000000-0000-0000-0000-000000000000}"/>
          </ac:graphicFrameMkLst>
        </pc:graphicFrameChg>
      </pc:sldChg>
      <pc:sldChg chg="modSp">
        <pc:chgData name="Vicki Sennett" userId="4e7e733b2f3d2f29" providerId="Windows Live" clId="Web-{B4F963DB-CFC8-447E-B96E-8BCE2AE666E1}" dt="2023-05-23T16:32:51.358" v="61"/>
        <pc:sldMkLst>
          <pc:docMk/>
          <pc:sldMk cId="4278192256" sldId="364"/>
        </pc:sldMkLst>
        <pc:graphicFrameChg chg="mod modGraphic">
          <ac:chgData name="Vicki Sennett" userId="4e7e733b2f3d2f29" providerId="Windows Live" clId="Web-{B4F963DB-CFC8-447E-B96E-8BCE2AE666E1}" dt="2023-05-23T16:32:51.358" v="61"/>
          <ac:graphicFrameMkLst>
            <pc:docMk/>
            <pc:sldMk cId="4278192256" sldId="364"/>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EF77EB2-603D-4D57-9008-DF2601A2ADB4}" type="datetimeFigureOut">
              <a:rPr lang="en-GB" smtClean="0"/>
              <a:t>18/08/2023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D2D6A4D-5CF1-4426-9BB8-2FAA0EE81591}" type="slidenum">
              <a:rPr lang="en-GB" smtClean="0"/>
              <a:t>‹#›</a:t>
            </a:fld>
            <a:endParaRPr lang="en-GB"/>
          </a:p>
        </p:txBody>
      </p:sp>
    </p:spTree>
    <p:extLst>
      <p:ext uri="{BB962C8B-B14F-4D97-AF65-F5344CB8AC3E}">
        <p14:creationId xmlns:p14="http://schemas.microsoft.com/office/powerpoint/2010/main" val="224451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llections.vam.ac.uk/item/O93441/butler-bowdon-cope-cope-unknow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vam.ac.uk/articles/the-butler-bowdon-cop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llections.vam.ac.uk/item/O93441/butler-bowdon-cope-cope-unknow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ritishmuseum.org/collection/object/H_OA-465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utube.com/watch?v=F9a65eu89Q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ebarchive.nationalarchives.gov.uk/ukgwa/20220201204741mp_/https:/www.nationalarchives.gov.uk/pathways/citizenship/citizen_subject/docs/burning_lists.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ebarchive.nationalarchives.gov.uk/ukgwa/20220201204741mp_/https:/www.nationalarchives.gov.uk/pathways/citizenship/citizen_subject/docs/burning_list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tionalarchives.gov.uk/education/resources/unboxing-the-archive/tally-stick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48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Image: © Victoria and Albert Museum, London, </a:t>
            </a:r>
            <a:r>
              <a:rPr lang="en-US" dirty="0">
                <a:hlinkClick r:id="rId3"/>
              </a:rPr>
              <a:t>https://collections.vam.ac.uk/item/O93441/butler-bowdon-cope-cope-unknown</a:t>
            </a:r>
            <a:r>
              <a:rPr lang="en-US" dirty="0"/>
              <a:t> </a:t>
            </a:r>
          </a:p>
          <a:p>
            <a:r>
              <a:rPr lang="en-US" dirty="0"/>
              <a:t>Width (along the top):</a:t>
            </a:r>
            <a:r>
              <a:rPr lang="en-US" sz="1200" b="0" i="0" kern="1200" dirty="0">
                <a:solidFill>
                  <a:schemeClr val="tx1"/>
                </a:solidFill>
                <a:effectLst/>
                <a:latin typeface="+mn-lt"/>
                <a:ea typeface="+mn-ea"/>
                <a:cs typeface="+mn-cs"/>
              </a:rPr>
              <a:t> 165.5cm (Note: </a:t>
            </a:r>
            <a:r>
              <a:rPr lang="en-US" dirty="0"/>
              <a:t>measured</a:t>
            </a:r>
            <a:r>
              <a:rPr lang="en-US" sz="1200" b="0" i="0" kern="1200" dirty="0">
                <a:solidFill>
                  <a:schemeClr val="tx1"/>
                </a:solidFill>
                <a:effectLst/>
                <a:latin typeface="+mn-lt"/>
                <a:ea typeface="+mn-ea"/>
                <a:cs typeface="+mn-cs"/>
              </a:rPr>
              <a:t> for the Medieval and Renaissance </a:t>
            </a:r>
            <a:r>
              <a:rPr lang="en-US" dirty="0"/>
              <a:t>Galleries,</a:t>
            </a:r>
            <a:r>
              <a:rPr lang="en-US" sz="1200" b="0" i="0" kern="1200" dirty="0">
                <a:solidFill>
                  <a:schemeClr val="tx1"/>
                </a:solidFill>
                <a:effectLst/>
                <a:latin typeface="+mn-lt"/>
                <a:ea typeface="+mn-ea"/>
                <a:cs typeface="+mn-cs"/>
              </a:rPr>
              <a:t> 2006)</a:t>
            </a:r>
            <a:endParaRPr lang="en-US" dirty="0">
              <a:cs typeface="Calibri"/>
            </a:endParaRPr>
          </a:p>
          <a:p>
            <a:pPr fontAlgn="base"/>
            <a:r>
              <a:rPr lang="en-US" sz="1200" b="0" i="0" kern="1200" dirty="0">
                <a:solidFill>
                  <a:schemeClr val="tx1"/>
                </a:solidFill>
                <a:effectLst/>
                <a:latin typeface="+mn-lt"/>
                <a:ea typeface="+mn-ea"/>
                <a:cs typeface="+mn-cs"/>
              </a:rPr>
              <a:t>Circumference: 345cm (Note: </a:t>
            </a:r>
            <a:r>
              <a:rPr lang="en-US" dirty="0"/>
              <a:t>measured</a:t>
            </a:r>
            <a:r>
              <a:rPr lang="en-US" sz="1200" b="0" i="0" kern="1200" dirty="0">
                <a:solidFill>
                  <a:schemeClr val="tx1"/>
                </a:solidFill>
                <a:effectLst/>
                <a:latin typeface="+mn-lt"/>
                <a:ea typeface="+mn-ea"/>
                <a:cs typeface="+mn-cs"/>
              </a:rPr>
              <a:t> for the Medieval and Renaissance </a:t>
            </a:r>
            <a:r>
              <a:rPr lang="en-US" dirty="0"/>
              <a:t>Galleries,</a:t>
            </a:r>
            <a:r>
              <a:rPr lang="en-US" sz="1200" b="0" i="0" kern="1200" dirty="0">
                <a:solidFill>
                  <a:schemeClr val="tx1"/>
                </a:solidFill>
                <a:effectLst/>
                <a:latin typeface="+mn-lt"/>
                <a:ea typeface="+mn-ea"/>
                <a:cs typeface="+mn-cs"/>
              </a:rPr>
              <a:t> 2006)</a:t>
            </a:r>
            <a:endParaRPr lang="en-US" sz="1200" b="0" i="0" kern="1200" dirty="0">
              <a:solidFill>
                <a:schemeClr val="tx1"/>
              </a:solidFill>
              <a:effectLst/>
              <a:latin typeface="+mn-lt"/>
              <a:cs typeface="Calibri"/>
            </a:endParaRPr>
          </a:p>
          <a:p>
            <a:pPr fontAlgn="base"/>
            <a:r>
              <a:rPr lang="en-US" sz="1200" b="0" i="0" kern="1200" dirty="0">
                <a:solidFill>
                  <a:schemeClr val="tx1"/>
                </a:solidFill>
                <a:effectLst/>
                <a:latin typeface="+mn-lt"/>
                <a:ea typeface="+mn-ea"/>
                <a:cs typeface="+mn-cs"/>
              </a:rPr>
              <a:t>Height: 162cm (Note: </a:t>
            </a:r>
            <a:r>
              <a:rPr lang="en-US" dirty="0"/>
              <a:t>measured</a:t>
            </a:r>
            <a:r>
              <a:rPr lang="en-US" sz="1200" b="0" i="0" kern="1200" dirty="0">
                <a:solidFill>
                  <a:schemeClr val="tx1"/>
                </a:solidFill>
                <a:effectLst/>
                <a:latin typeface="+mn-lt"/>
                <a:ea typeface="+mn-ea"/>
                <a:cs typeface="+mn-cs"/>
              </a:rPr>
              <a:t> for Opus </a:t>
            </a:r>
            <a:r>
              <a:rPr lang="en-US" sz="1200" b="0" i="0" kern="1200" dirty="0" err="1">
                <a:solidFill>
                  <a:schemeClr val="tx1"/>
                </a:solidFill>
                <a:effectLst/>
                <a:latin typeface="+mn-lt"/>
                <a:ea typeface="+mn-ea"/>
                <a:cs typeface="+mn-cs"/>
              </a:rPr>
              <a:t>Anglicanum</a:t>
            </a:r>
            <a:r>
              <a:rPr lang="en-US" dirty="0"/>
              <a:t> Exhibition,</a:t>
            </a:r>
            <a:r>
              <a:rPr lang="en-US" sz="1200" b="0" i="0" kern="1200" dirty="0">
                <a:solidFill>
                  <a:schemeClr val="tx1"/>
                </a:solidFill>
                <a:effectLst/>
                <a:latin typeface="+mn-lt"/>
                <a:ea typeface="+mn-ea"/>
                <a:cs typeface="+mn-cs"/>
              </a:rPr>
              <a:t> 2016)</a:t>
            </a:r>
            <a:endParaRPr lang="en-US" sz="1200" b="0" i="0" kern="1200" dirty="0">
              <a:solidFill>
                <a:schemeClr val="tx1"/>
              </a:solidFill>
              <a:effectLst/>
              <a:latin typeface="+mn-lt"/>
              <a:cs typeface="Calibri"/>
            </a:endParaRPr>
          </a:p>
          <a:p>
            <a:pPr fontAlgn="base"/>
            <a:r>
              <a:rPr lang="en-US" sz="1200" b="0" i="0" kern="1200" dirty="0">
                <a:solidFill>
                  <a:schemeClr val="tx1"/>
                </a:solidFill>
                <a:effectLst/>
                <a:latin typeface="+mn-lt"/>
                <a:ea typeface="+mn-ea"/>
                <a:cs typeface="+mn-cs"/>
              </a:rPr>
              <a:t>Width: 287cm (Note: </a:t>
            </a:r>
            <a:r>
              <a:rPr lang="en-US" dirty="0"/>
              <a:t>measured</a:t>
            </a:r>
            <a:r>
              <a:rPr lang="en-US" sz="1200" b="0" i="0" kern="1200" dirty="0">
                <a:solidFill>
                  <a:schemeClr val="tx1"/>
                </a:solidFill>
                <a:effectLst/>
                <a:latin typeface="+mn-lt"/>
                <a:ea typeface="+mn-ea"/>
                <a:cs typeface="+mn-cs"/>
              </a:rPr>
              <a:t> for Opus </a:t>
            </a:r>
            <a:r>
              <a:rPr lang="en-US" sz="1200" b="0" i="0" kern="1200" dirty="0" err="1">
                <a:solidFill>
                  <a:schemeClr val="tx1"/>
                </a:solidFill>
                <a:effectLst/>
                <a:latin typeface="+mn-lt"/>
                <a:ea typeface="+mn-ea"/>
                <a:cs typeface="+mn-cs"/>
              </a:rPr>
              <a:t>Anglicanum</a:t>
            </a:r>
            <a:r>
              <a:rPr lang="en-US" dirty="0"/>
              <a:t> Exhibition,</a:t>
            </a:r>
            <a:r>
              <a:rPr lang="en-US" sz="1200" b="0" i="0" kern="1200" dirty="0">
                <a:solidFill>
                  <a:schemeClr val="tx1"/>
                </a:solidFill>
                <a:effectLst/>
                <a:latin typeface="+mn-lt"/>
                <a:ea typeface="+mn-ea"/>
                <a:cs typeface="+mn-cs"/>
              </a:rPr>
              <a:t> 2016)</a:t>
            </a:r>
            <a:endParaRPr lang="en-US" sz="1200" b="0" i="0" kern="1200" dirty="0">
              <a:solidFill>
                <a:schemeClr val="tx1"/>
              </a:solidFill>
              <a:effectLst/>
              <a:latin typeface="+mn-lt"/>
              <a:cs typeface="Calibri"/>
            </a:endParaRPr>
          </a:p>
          <a:p>
            <a:r>
              <a:rPr lang="en-US" dirty="0"/>
              <a:t>More at: </a:t>
            </a:r>
            <a:r>
              <a:rPr lang="en-US" dirty="0">
                <a:hlinkClick r:id="rId4"/>
              </a:rPr>
              <a:t>www.vam.ac.uk/articles/the-butler-bowdon-cope</a:t>
            </a:r>
            <a:r>
              <a:rPr lang="en-US" dirty="0"/>
              <a:t> </a:t>
            </a:r>
            <a:endParaRPr lang="en-US" dirty="0">
              <a:cs typeface="Calibri" panose="020F0502020204030204"/>
            </a:endParaRPr>
          </a:p>
          <a:p>
            <a:endParaRPr lang="en-US"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72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Victoria and Albert Museum, London, </a:t>
            </a:r>
            <a:r>
              <a:rPr lang="en-US" dirty="0">
                <a:hlinkClick r:id="rId3"/>
              </a:rPr>
              <a:t>https://collections.vam.ac.uk/item/O93441/butler-bowdon-cope-cope-unknown</a:t>
            </a:r>
            <a:r>
              <a:rPr lang="en-US" dirty="0"/>
              <a:t> </a:t>
            </a:r>
          </a:p>
        </p:txBody>
      </p:sp>
      <p:sp>
        <p:nvSpPr>
          <p:cNvPr id="4" name="Slide Number Placeholder 3"/>
          <p:cNvSpPr>
            <a:spLocks noGrp="1"/>
          </p:cNvSpPr>
          <p:nvPr>
            <p:ph type="sldNum" sz="quarter" idx="5"/>
          </p:nvPr>
        </p:nvSpPr>
        <p:spPr/>
        <p:txBody>
          <a:bodyPr/>
          <a:lstStyle/>
          <a:p>
            <a:fld id="{0D2D6A4D-5CF1-4426-9BB8-2FAA0EE81591}" type="slidenum">
              <a:rPr lang="en-GB" smtClean="0"/>
              <a:t>11</a:t>
            </a:fld>
            <a:endParaRPr lang="en-GB"/>
          </a:p>
        </p:txBody>
      </p:sp>
    </p:spTree>
    <p:extLst>
      <p:ext uri="{BB962C8B-B14F-4D97-AF65-F5344CB8AC3E}">
        <p14:creationId xmlns:p14="http://schemas.microsoft.com/office/powerpoint/2010/main" val="181901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The Trustees of the British Museum, </a:t>
            </a:r>
            <a:r>
              <a:rPr lang="en-US" dirty="0">
                <a:hlinkClick r:id="rId3"/>
              </a:rPr>
              <a:t>https://www.britishmuseum.org/collection/object/H_OA-4652</a:t>
            </a:r>
            <a:r>
              <a:rPr lang="en-US" dirty="0"/>
              <a:t> </a:t>
            </a:r>
            <a:endParaRPr lang="en-GB" dirty="0"/>
          </a:p>
          <a:p>
            <a:r>
              <a:rPr lang="en-US" dirty="0">
                <a:effectLst/>
              </a:rPr>
              <a:t>Length:</a:t>
            </a:r>
            <a:r>
              <a:rPr lang="en-US" dirty="0"/>
              <a:t> 5.91mm</a:t>
            </a:r>
            <a:endParaRPr lang="en-GB" dirty="0"/>
          </a:p>
          <a:p>
            <a:r>
              <a:rPr lang="en-US" dirty="0"/>
              <a:t>Width</a:t>
            </a:r>
            <a:r>
              <a:rPr lang="en-US" dirty="0">
                <a:effectLst/>
              </a:rPr>
              <a:t>:</a:t>
            </a:r>
            <a:r>
              <a:rPr lang="en-US" dirty="0"/>
              <a:t> 2.92mm</a:t>
            </a:r>
            <a:endParaRPr lang="en-GB"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07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70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08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 an appeal made to a court</a:t>
            </a:r>
          </a:p>
          <a:p>
            <a:r>
              <a:rPr lang="en-GB" dirty="0"/>
              <a:t>Parchment: </a:t>
            </a:r>
            <a:r>
              <a:rPr lang="en-GB" baseline="0" dirty="0"/>
              <a:t>an early type of paper, made from animal skin</a:t>
            </a:r>
            <a:endParaRPr lang="en-GB" dirty="0">
              <a:ea typeface="Calibri"/>
              <a:cs typeface="Calibri"/>
            </a:endParaRP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a:t>
            </a:r>
            <a:r>
              <a:rPr lang="en-GB" dirty="0">
                <a:hlinkClick r:id="rId3"/>
              </a:rPr>
              <a:t>www.youtube.com/watch?v=F9a65eu89Qo</a:t>
            </a:r>
            <a:r>
              <a:rPr lang="en-GB" dirty="0"/>
              <a:t> </a:t>
            </a:r>
            <a:endParaRPr lang="en-US" dirty="0"/>
          </a:p>
          <a:p>
            <a:r>
              <a:rPr lang="en-GB" dirty="0"/>
              <a:t>Watch it on mute so</a:t>
            </a:r>
            <a:r>
              <a:rPr lang="en-GB" baseline="0" dirty="0"/>
              <a:t> </a:t>
            </a:r>
            <a:r>
              <a:rPr lang="en-GB" dirty="0"/>
              <a:t>that you can</a:t>
            </a:r>
            <a:r>
              <a:rPr lang="en-GB" baseline="0" dirty="0"/>
              <a:t> explain</a:t>
            </a:r>
            <a:r>
              <a:rPr lang="en-GB" dirty="0"/>
              <a:t>.</a:t>
            </a:r>
            <a:r>
              <a:rPr lang="en-GB" baseline="0" dirty="0"/>
              <a:t> </a:t>
            </a:r>
            <a:r>
              <a:rPr lang="en-GB" dirty="0"/>
              <a:t>You </a:t>
            </a:r>
            <a:r>
              <a:rPr lang="en-GB" baseline="0" dirty="0"/>
              <a:t>only really need</a:t>
            </a:r>
            <a:r>
              <a:rPr lang="en-GB" dirty="0"/>
              <a:t> the</a:t>
            </a:r>
            <a:r>
              <a:rPr lang="en-GB" baseline="0" dirty="0"/>
              <a:t> first couple of minutes.</a:t>
            </a:r>
            <a:endParaRPr lang="en-GB"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7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52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Image: The National Archives</a:t>
            </a:r>
            <a:endParaRPr lang="en-GB" dirty="0"/>
          </a:p>
          <a:p>
            <a:r>
              <a:rPr lang="en-GB" sz="1200" b="0" i="0" kern="1200" dirty="0">
                <a:solidFill>
                  <a:schemeClr val="tx1"/>
                </a:solidFill>
                <a:effectLst/>
                <a:latin typeface="+mn-lt"/>
                <a:ea typeface="+mn-ea"/>
                <a:cs typeface="+mn-cs"/>
              </a:rPr>
              <a:t>Catalogue reference: C 54/221, m. 28 (16 December 1381)</a:t>
            </a:r>
            <a:endParaRPr lang="en-GB" dirty="0">
              <a:cs typeface="Calibri"/>
            </a:endParaRPr>
          </a:p>
          <a:p>
            <a:r>
              <a:rPr lang="en-GB" dirty="0">
                <a:hlinkClick r:id="rId3"/>
              </a:rPr>
              <a:t>https://webarchive.nationalarchives.gov.uk/ukgwa/20220201204741mp_/https://www.nationalarchives.gov.uk/pathways/citizenship/citizen_subject/docs/burning_lists.htm</a:t>
            </a:r>
            <a:endParaRPr lang="en-GB" dirty="0">
              <a:cs typeface="Calibri"/>
              <a:hlinkClick r:id="rId3"/>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546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The National Archives</a:t>
            </a:r>
          </a:p>
          <a:p>
            <a:r>
              <a:rPr lang="en-GB" dirty="0"/>
              <a:t>Catalogue reference: C 54/221, m. 28 (16 December 1381)</a:t>
            </a:r>
            <a:endParaRPr lang="en-US" dirty="0"/>
          </a:p>
          <a:p>
            <a:r>
              <a:rPr lang="en-GB" dirty="0">
                <a:hlinkClick r:id="rId3"/>
              </a:rPr>
              <a:t>https://webarchive.nationalarchives.gov.uk/ukgwa/20220201204741mp_/https://www.nationalarchives.gov.uk/pathways/citizenship/citizen_subject/docs/burning_lists.htm</a:t>
            </a:r>
            <a:endParaRPr lang="en-GB"/>
          </a:p>
          <a:p>
            <a:endParaRPr lang="en-US" dirty="0">
              <a:cs typeface="Calibri"/>
            </a:endParaRPr>
          </a:p>
        </p:txBody>
      </p:sp>
      <p:sp>
        <p:nvSpPr>
          <p:cNvPr id="4" name="Slide Number Placeholder 3"/>
          <p:cNvSpPr>
            <a:spLocks noGrp="1"/>
          </p:cNvSpPr>
          <p:nvPr>
            <p:ph type="sldNum" sz="quarter" idx="5"/>
          </p:nvPr>
        </p:nvSpPr>
        <p:spPr/>
        <p:txBody>
          <a:bodyPr/>
          <a:lstStyle/>
          <a:p>
            <a:fld id="{0D2D6A4D-5CF1-4426-9BB8-2FAA0EE81591}" type="slidenum">
              <a:rPr lang="en-GB" smtClean="0"/>
              <a:t>19</a:t>
            </a:fld>
            <a:endParaRPr lang="en-GB"/>
          </a:p>
        </p:txBody>
      </p:sp>
    </p:spTree>
    <p:extLst>
      <p:ext uri="{BB962C8B-B14F-4D97-AF65-F5344CB8AC3E}">
        <p14:creationId xmlns:p14="http://schemas.microsoft.com/office/powerpoint/2010/main" val="423159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855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Transcribed: typed or written</a:t>
            </a:r>
            <a:r>
              <a:rPr lang="en-GB" baseline="0" dirty="0"/>
              <a:t> up</a:t>
            </a:r>
            <a:r>
              <a:rPr lang="en-GB"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5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Challenge questions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186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460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0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05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https://commons.wikimedia.org/wiki/File:Medieval_Cosmeston_Village_-_geograph.org.uk_-_836087.jpg</a:t>
            </a:r>
          </a:p>
        </p:txBody>
      </p:sp>
      <p:sp>
        <p:nvSpPr>
          <p:cNvPr id="4" name="Slide Number Placeholder 3"/>
          <p:cNvSpPr>
            <a:spLocks noGrp="1"/>
          </p:cNvSpPr>
          <p:nvPr>
            <p:ph type="sldNum" sz="quarter" idx="5"/>
          </p:nvPr>
        </p:nvSpPr>
        <p:spPr/>
        <p:txBody>
          <a:bodyPr/>
          <a:lstStyle/>
          <a:p>
            <a:fld id="{0D2D6A4D-5CF1-4426-9BB8-2FAA0EE81591}" type="slidenum">
              <a:rPr lang="en-GB" smtClean="0"/>
              <a:t>3</a:t>
            </a:fld>
            <a:endParaRPr lang="en-GB"/>
          </a:p>
        </p:txBody>
      </p:sp>
    </p:spTree>
    <p:extLst>
      <p:ext uri="{BB962C8B-B14F-4D97-AF65-F5344CB8AC3E}">
        <p14:creationId xmlns:p14="http://schemas.microsoft.com/office/powerpoint/2010/main" val="360625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79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11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20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E1078-8354-4A6D-8737-549078801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06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The National Archives, </a:t>
            </a:r>
            <a:r>
              <a:rPr lang="en-GB" dirty="0">
                <a:hlinkClick r:id="rId3"/>
              </a:rPr>
              <a:t>www.nationalarchives.gov.uk/education/resources/unboxing-the-archive/tally-sticks/</a:t>
            </a:r>
            <a:r>
              <a:rPr lang="en-GB"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88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328421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173601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00937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18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66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16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97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9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694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810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89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154651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678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328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2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3197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23685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AF15FD-40C1-4026-AB76-5E3ACE240D0B}" type="datetimeFigureOut">
              <a:rPr lang="en-GB" smtClean="0"/>
              <a:t>18/08/2023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317022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AF15FD-40C1-4026-AB76-5E3ACE240D0B}"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28846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F15FD-40C1-4026-AB76-5E3ACE240D0B}"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14241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242283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200058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F15FD-40C1-4026-AB76-5E3ACE240D0B}" type="datetimeFigureOut">
              <a:rPr lang="en-GB" smtClean="0"/>
              <a:t>18/08/2023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1B37D-FC05-4DE9-B337-4BA7B73381F7}" type="slidenum">
              <a:rPr lang="en-GB" smtClean="0"/>
              <a:t>‹#›</a:t>
            </a:fld>
            <a:endParaRPr lang="en-GB"/>
          </a:p>
        </p:txBody>
      </p:sp>
    </p:spTree>
    <p:extLst>
      <p:ext uri="{BB962C8B-B14F-4D97-AF65-F5344CB8AC3E}">
        <p14:creationId xmlns:p14="http://schemas.microsoft.com/office/powerpoint/2010/main" val="175681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00064"/>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2005013"/>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497139-816A-484B-81A5-20F2D87109BC}"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18/08/2023</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FE9FC9-6408-4860-A84B-86BEED370760}"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855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cs typeface="Calibri"/>
              </a:rPr>
              <a:t>Historians</a:t>
            </a:r>
          </a:p>
        </p:txBody>
      </p:sp>
      <p:graphicFrame>
        <p:nvGraphicFramePr>
          <p:cNvPr id="5" name="Table 4"/>
          <p:cNvGraphicFramePr>
            <a:graphicFrameLocks noGrp="1"/>
          </p:cNvGraphicFramePr>
          <p:nvPr>
            <p:extLst>
              <p:ext uri="{D42A27DB-BD31-4B8C-83A1-F6EECF244321}">
                <p14:modId xmlns:p14="http://schemas.microsoft.com/office/powerpoint/2010/main" val="3570541613"/>
              </p:ext>
            </p:extLst>
          </p:nvPr>
        </p:nvGraphicFramePr>
        <p:xfrm>
          <a:off x="444211" y="1349084"/>
          <a:ext cx="8239197" cy="3421380"/>
        </p:xfrm>
        <a:graphic>
          <a:graphicData uri="http://schemas.openxmlformats.org/drawingml/2006/table">
            <a:tbl>
              <a:tblPr firstRow="1" bandRow="1">
                <a:tableStyleId>{2D5ABB26-0587-4C30-8999-92F81FD0307C}</a:tableStyleId>
              </a:tblPr>
              <a:tblGrid>
                <a:gridCol w="8239197">
                  <a:extLst>
                    <a:ext uri="{9D8B030D-6E8A-4147-A177-3AD203B41FA5}">
                      <a16:colId xmlns:a16="http://schemas.microsoft.com/office/drawing/2014/main" val="4179186969"/>
                    </a:ext>
                  </a:extLst>
                </a:gridCol>
              </a:tblGrid>
              <a:tr h="1322159">
                <a:tc>
                  <a:txBody>
                    <a:bodyPr/>
                    <a:lstStyle/>
                    <a:p>
                      <a:pPr algn="ctr"/>
                      <a:r>
                        <a:rPr lang="en-US" sz="4400" dirty="0"/>
                        <a:t>How do historians</a:t>
                      </a:r>
                      <a:r>
                        <a:rPr lang="en-US" sz="4400" baseline="0" dirty="0"/>
                        <a:t> find out about the medieval past?</a:t>
                      </a:r>
                    </a:p>
                    <a:p>
                      <a:pPr algn="l"/>
                      <a:endParaRPr lang="en-US" sz="4400" baseline="0"/>
                    </a:p>
                    <a:p>
                      <a:pPr algn="ctr"/>
                      <a:r>
                        <a:rPr lang="en-US" sz="4400" baseline="0" dirty="0"/>
                        <a:t>What do they use to find out about the medieval past?</a:t>
                      </a:r>
                    </a:p>
                  </a:txBody>
                  <a:tcPr marL="68580" marR="68580" marT="34290" marB="34290"/>
                </a:tc>
                <a:extLst>
                  <a:ext uri="{0D108BD9-81ED-4DB2-BD59-A6C34878D82A}">
                    <a16:rowId xmlns:a16="http://schemas.microsoft.com/office/drawing/2014/main" val="1700842235"/>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08" y="396843"/>
            <a:ext cx="1010053" cy="977620"/>
          </a:xfrm>
          <a:prstGeom prst="rect">
            <a:avLst/>
          </a:prstGeom>
        </p:spPr>
      </p:pic>
    </p:spTree>
    <p:extLst>
      <p:ext uri="{BB962C8B-B14F-4D97-AF65-F5344CB8AC3E}">
        <p14:creationId xmlns:p14="http://schemas.microsoft.com/office/powerpoint/2010/main" val="318252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5137" y="398255"/>
            <a:ext cx="8247362" cy="4113784"/>
          </a:xfrm>
          <a:prstGeom prst="rect">
            <a:avLst/>
          </a:prstGeom>
        </p:spPr>
      </p:pic>
    </p:spTree>
    <p:extLst>
      <p:ext uri="{BB962C8B-B14F-4D97-AF65-F5344CB8AC3E}">
        <p14:creationId xmlns:p14="http://schemas.microsoft.com/office/powerpoint/2010/main" val="374684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5756" t="4227" r="22968" b="17750"/>
          <a:stretch/>
        </p:blipFill>
        <p:spPr>
          <a:xfrm>
            <a:off x="0" y="0"/>
            <a:ext cx="9144000" cy="6940230"/>
          </a:xfrm>
          <a:prstGeom prst="rect">
            <a:avLst/>
          </a:prstGeom>
        </p:spPr>
      </p:pic>
    </p:spTree>
    <p:extLst>
      <p:ext uri="{BB962C8B-B14F-4D97-AF65-F5344CB8AC3E}">
        <p14:creationId xmlns:p14="http://schemas.microsoft.com/office/powerpoint/2010/main" val="114401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4867" t="606" r="33859" b="1808"/>
          <a:stretch/>
        </p:blipFill>
        <p:spPr>
          <a:xfrm>
            <a:off x="2398427" y="266199"/>
            <a:ext cx="4317166" cy="6591801"/>
          </a:xfrm>
          <a:prstGeom prst="rect">
            <a:avLst/>
          </a:prstGeom>
        </p:spPr>
      </p:pic>
    </p:spTree>
    <p:extLst>
      <p:ext uri="{BB962C8B-B14F-4D97-AF65-F5344CB8AC3E}">
        <p14:creationId xmlns:p14="http://schemas.microsoft.com/office/powerpoint/2010/main" val="27899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490594"/>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ea typeface="Calibri"/>
                <a:cs typeface="Calibri"/>
              </a:rPr>
              <a:t>Sources</a:t>
            </a:r>
            <a:endParaRPr lang="en-GB" sz="2700" b="1" i="0" u="none" strike="noStrike" kern="1200" cap="none" spc="0" normalizeH="0" baseline="0" noProof="0" dirty="0">
              <a:ln>
                <a:noFill/>
              </a:ln>
              <a:effectLst/>
              <a:uLnTx/>
              <a:uFillTx/>
              <a:latin typeface="Calibri"/>
              <a:ea typeface="Calibri"/>
              <a:cs typeface="Calibri"/>
            </a:endParaRPr>
          </a:p>
        </p:txBody>
      </p:sp>
      <p:sp>
        <p:nvSpPr>
          <p:cNvPr id="6" name="TextBox 5"/>
          <p:cNvSpPr txBox="1"/>
          <p:nvPr/>
        </p:nvSpPr>
        <p:spPr>
          <a:xfrm>
            <a:off x="434222" y="1140164"/>
            <a:ext cx="8061191" cy="5078313"/>
          </a:xfrm>
          <a:prstGeom prst="rect">
            <a:avLst/>
          </a:prstGeom>
          <a:noFill/>
        </p:spPr>
        <p:txBody>
          <a:bodyPr wrap="square" lIns="91440" tIns="45720" rIns="91440" bIns="45720" rtlCol="0" anchor="t">
            <a:spAutoFit/>
          </a:bodyPr>
          <a:lstStyle/>
          <a:p>
            <a:pPr algn="ctr"/>
            <a:r>
              <a:rPr lang="en-GB" sz="3200" dirty="0"/>
              <a:t>Pick one of the objects we have just looked at:</a:t>
            </a:r>
            <a:endParaRPr lang="en-US" dirty="0">
              <a:ea typeface="Calibri" panose="020F0502020204030204"/>
              <a:cs typeface="Calibri" panose="020F0502020204030204"/>
            </a:endParaRPr>
          </a:p>
          <a:p>
            <a:pPr marL="742950" indent="-742950">
              <a:buAutoNum type="alphaLcPeriod"/>
            </a:pPr>
            <a:r>
              <a:rPr lang="en-GB" sz="3200" dirty="0"/>
              <a:t>Tally sticks</a:t>
            </a:r>
            <a:endParaRPr lang="en-GB" sz="3200" dirty="0">
              <a:ea typeface="Calibri" panose="020F0502020204030204"/>
              <a:cs typeface="Calibri" panose="020F0502020204030204"/>
            </a:endParaRPr>
          </a:p>
          <a:p>
            <a:pPr marL="742950" indent="-742950">
              <a:buAutoNum type="alphaLcPeriod"/>
            </a:pPr>
            <a:r>
              <a:rPr lang="en-GB" sz="3200" dirty="0"/>
              <a:t>Cope</a:t>
            </a:r>
            <a:endParaRPr lang="en-GB" sz="3200" dirty="0">
              <a:ea typeface="Calibri" panose="020F0502020204030204"/>
              <a:cs typeface="Calibri" panose="020F0502020204030204"/>
            </a:endParaRPr>
          </a:p>
          <a:p>
            <a:pPr marL="742950" indent="-742950">
              <a:buAutoNum type="alphaLcPeriod"/>
            </a:pPr>
            <a:r>
              <a:rPr lang="en-GB" sz="3200" dirty="0"/>
              <a:t>Pilgrim’s badge</a:t>
            </a:r>
            <a:endParaRPr lang="en-GB" sz="3200" dirty="0">
              <a:ea typeface="Calibri" panose="020F0502020204030204"/>
              <a:cs typeface="Calibri" panose="020F0502020204030204"/>
            </a:endParaRPr>
          </a:p>
          <a:p>
            <a:pPr marL="742950" indent="-742950">
              <a:buAutoNum type="alphaLcPeriod"/>
            </a:pPr>
            <a:endParaRPr lang="en-GB" sz="3200" dirty="0">
              <a:ea typeface="Calibri" panose="020F0502020204030204"/>
              <a:cs typeface="Calibri" panose="020F0502020204030204"/>
            </a:endParaRPr>
          </a:p>
          <a:p>
            <a:pPr algn="ctr"/>
            <a:r>
              <a:rPr lang="en-GB" sz="3200" dirty="0"/>
              <a:t>Explain what it is.</a:t>
            </a:r>
            <a:endParaRPr lang="en-GB" sz="3200" dirty="0">
              <a:ea typeface="Calibri" panose="020F0502020204030204"/>
              <a:cs typeface="Calibri" panose="020F0502020204030204"/>
            </a:endParaRPr>
          </a:p>
          <a:p>
            <a:pPr algn="ctr"/>
            <a:endParaRPr lang="en-GB" sz="3200" dirty="0">
              <a:ea typeface="Calibri" panose="020F0502020204030204"/>
              <a:cs typeface="Calibri" panose="020F0502020204030204"/>
            </a:endParaRPr>
          </a:p>
          <a:p>
            <a:pPr algn="ctr"/>
            <a:r>
              <a:rPr lang="en-GB" sz="3200" dirty="0"/>
              <a:t>What does it tell a historian about </a:t>
            </a:r>
            <a:endParaRPr lang="en-GB" sz="3200" dirty="0">
              <a:ea typeface="Calibri" panose="020F0502020204030204"/>
              <a:cs typeface="Calibri" panose="020F0502020204030204"/>
            </a:endParaRPr>
          </a:p>
          <a:p>
            <a:pPr algn="ctr"/>
            <a:r>
              <a:rPr lang="en-GB" sz="3200" dirty="0"/>
              <a:t>medieval Europe?</a:t>
            </a:r>
            <a:endParaRPr lang="en-GB" sz="3200" dirty="0">
              <a:ea typeface="Calibri" panose="020F0502020204030204"/>
              <a:cs typeface="Calibri" panose="020F0502020204030204"/>
            </a:endParaRPr>
          </a:p>
          <a:p>
            <a:pPr algn="ctr"/>
            <a:endParaRPr lang="en-GB" sz="3600">
              <a:ea typeface="Calibri" panose="020F0502020204030204"/>
              <a:cs typeface="Calibri" panose="020F0502020204030204"/>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691" y="3264756"/>
            <a:ext cx="871804" cy="8291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247" y="4684478"/>
            <a:ext cx="865707" cy="816935"/>
          </a:xfrm>
          <a:prstGeom prst="rect">
            <a:avLst/>
          </a:prstGeom>
        </p:spPr>
      </p:pic>
    </p:spTree>
    <p:extLst>
      <p:ext uri="{BB962C8B-B14F-4D97-AF65-F5344CB8AC3E}">
        <p14:creationId xmlns:p14="http://schemas.microsoft.com/office/powerpoint/2010/main" val="40901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ea typeface="Calibri"/>
                <a:cs typeface="Calibri"/>
              </a:rPr>
              <a:t>Evidence</a:t>
            </a:r>
            <a:endParaRPr lang="en-GB" sz="2700" b="1" i="0" u="none" strike="noStrike" kern="1200" cap="none" spc="0" normalizeH="0" baseline="0" noProof="0" dirty="0">
              <a:ln>
                <a:noFill/>
              </a:ln>
              <a:effectLst/>
              <a:uLnTx/>
              <a:uFillTx/>
              <a:latin typeface="Calibri"/>
              <a:ea typeface="Calibri"/>
              <a:cs typeface="Calibri"/>
            </a:endParaRPr>
          </a:p>
        </p:txBody>
      </p:sp>
      <p:sp>
        <p:nvSpPr>
          <p:cNvPr id="6" name="TextBox 5"/>
          <p:cNvSpPr txBox="1"/>
          <p:nvPr/>
        </p:nvSpPr>
        <p:spPr>
          <a:xfrm>
            <a:off x="572446" y="1320917"/>
            <a:ext cx="8061191" cy="4524315"/>
          </a:xfrm>
          <a:prstGeom prst="rect">
            <a:avLst/>
          </a:prstGeom>
          <a:noFill/>
        </p:spPr>
        <p:txBody>
          <a:bodyPr wrap="square" lIns="91440" tIns="45720" rIns="91440" bIns="45720" rtlCol="0" anchor="t">
            <a:spAutoFit/>
          </a:bodyPr>
          <a:lstStyle/>
          <a:p>
            <a:pPr algn="ctr"/>
            <a:r>
              <a:rPr lang="en-GB" sz="3600" dirty="0"/>
              <a:t>Historians often work in </a:t>
            </a:r>
            <a:r>
              <a:rPr lang="en-GB" sz="3600" b="1" i="1" dirty="0">
                <a:solidFill>
                  <a:srgbClr val="00B050"/>
                </a:solidFill>
              </a:rPr>
              <a:t>archives</a:t>
            </a:r>
            <a:r>
              <a:rPr lang="en-GB" sz="3600" dirty="0"/>
              <a:t>.</a:t>
            </a:r>
            <a:endParaRPr lang="en-US" dirty="0"/>
          </a:p>
          <a:p>
            <a:pPr algn="ctr"/>
            <a:endParaRPr lang="en-GB" sz="3600">
              <a:ea typeface="Calibri" panose="020F0502020204030204"/>
              <a:cs typeface="Calibri" panose="020F0502020204030204"/>
            </a:endParaRPr>
          </a:p>
          <a:p>
            <a:pPr algn="ctr"/>
            <a:r>
              <a:rPr lang="en-GB" sz="3600" dirty="0"/>
              <a:t>Here we find very old documents that have been safely kept over time.</a:t>
            </a:r>
            <a:endParaRPr lang="en-GB" sz="3600" dirty="0">
              <a:ea typeface="Calibri" panose="020F0502020204030204"/>
              <a:cs typeface="Calibri" panose="020F0502020204030204"/>
            </a:endParaRPr>
          </a:p>
          <a:p>
            <a:pPr algn="ctr"/>
            <a:endParaRPr lang="en-GB" sz="3600">
              <a:ea typeface="Calibri" panose="020F0502020204030204"/>
              <a:cs typeface="Calibri" panose="020F0502020204030204"/>
            </a:endParaRPr>
          </a:p>
          <a:p>
            <a:pPr algn="ctr"/>
            <a:r>
              <a:rPr lang="en-GB" sz="3600" dirty="0"/>
              <a:t>These include official documents (such as laws or court records).</a:t>
            </a:r>
            <a:endParaRPr lang="en-GB" sz="3600" dirty="0">
              <a:ea typeface="Calibri" panose="020F0502020204030204"/>
              <a:cs typeface="Calibri" panose="020F0502020204030204"/>
            </a:endParaRPr>
          </a:p>
          <a:p>
            <a:endParaRPr lang="en-GB" sz="3600"/>
          </a:p>
        </p:txBody>
      </p:sp>
    </p:spTree>
    <p:extLst>
      <p:ext uri="{BB962C8B-B14F-4D97-AF65-F5344CB8AC3E}">
        <p14:creationId xmlns:p14="http://schemas.microsoft.com/office/powerpoint/2010/main" val="340350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ea typeface="Calibri"/>
                <a:cs typeface="Calibri"/>
              </a:rPr>
              <a:t>Evidence</a:t>
            </a:r>
          </a:p>
        </p:txBody>
      </p:sp>
      <p:sp>
        <p:nvSpPr>
          <p:cNvPr id="5" name="TextBox 4"/>
          <p:cNvSpPr txBox="1"/>
          <p:nvPr/>
        </p:nvSpPr>
        <p:spPr>
          <a:xfrm>
            <a:off x="567320" y="1320917"/>
            <a:ext cx="4255058" cy="4524315"/>
          </a:xfrm>
          <a:prstGeom prst="rect">
            <a:avLst/>
          </a:prstGeom>
          <a:noFill/>
        </p:spPr>
        <p:txBody>
          <a:bodyPr wrap="square" lIns="91440" tIns="45720" rIns="91440" bIns="45720" rtlCol="0" anchor="t">
            <a:spAutoFit/>
          </a:bodyPr>
          <a:lstStyle/>
          <a:p>
            <a:pPr algn="ctr"/>
            <a:r>
              <a:rPr lang="en-GB" sz="3600"/>
              <a:t>These are some </a:t>
            </a:r>
            <a:r>
              <a:rPr lang="en-GB" sz="3600" b="1" i="1">
                <a:solidFill>
                  <a:srgbClr val="00B050"/>
                </a:solidFill>
              </a:rPr>
              <a:t>Common</a:t>
            </a:r>
            <a:r>
              <a:rPr lang="en-GB" sz="3600" dirty="0"/>
              <a:t> </a:t>
            </a:r>
            <a:r>
              <a:rPr lang="en-GB" sz="3600" b="1" i="1">
                <a:solidFill>
                  <a:srgbClr val="00B050"/>
                </a:solidFill>
              </a:rPr>
              <a:t>Pleas</a:t>
            </a:r>
            <a:r>
              <a:rPr lang="en-GB" sz="3600"/>
              <a:t> rolls.</a:t>
            </a:r>
            <a:endParaRPr lang="en-US"/>
          </a:p>
          <a:p>
            <a:pPr algn="ctr"/>
            <a:endParaRPr lang="en-GB" sz="3600">
              <a:ea typeface="Calibri" panose="020F0502020204030204"/>
              <a:cs typeface="Calibri" panose="020F0502020204030204"/>
            </a:endParaRPr>
          </a:p>
          <a:p>
            <a:pPr algn="ctr"/>
            <a:r>
              <a:rPr lang="en-GB" sz="3600"/>
              <a:t>Each piece of </a:t>
            </a:r>
            <a:r>
              <a:rPr lang="en-GB" sz="3600" b="1" i="1">
                <a:solidFill>
                  <a:srgbClr val="00B050"/>
                </a:solidFill>
              </a:rPr>
              <a:t>parchment</a:t>
            </a:r>
            <a:r>
              <a:rPr lang="en-GB" sz="3600" i="1" dirty="0"/>
              <a:t> </a:t>
            </a:r>
            <a:r>
              <a:rPr lang="en-GB" sz="3600"/>
              <a:t>contains lists of pleas that people have made to Parliament.</a:t>
            </a:r>
            <a:endParaRPr lang="en-GB" sz="3600" b="1" i="1">
              <a:ea typeface="Calibri" panose="020F0502020204030204"/>
              <a:cs typeface="Calibri" panose="020F0502020204030204"/>
            </a:endParaRPr>
          </a:p>
        </p:txBody>
      </p:sp>
      <p:pic>
        <p:nvPicPr>
          <p:cNvPr id="7" name="Picture 6"/>
          <p:cNvPicPr>
            <a:picLocks noChangeAspect="1"/>
          </p:cNvPicPr>
          <p:nvPr/>
        </p:nvPicPr>
        <p:blipFill rotWithShape="1">
          <a:blip r:embed="rId3"/>
          <a:srcRect l="41762" t="51668" r="33806" b="19213"/>
          <a:stretch/>
        </p:blipFill>
        <p:spPr>
          <a:xfrm>
            <a:off x="5258997" y="1191814"/>
            <a:ext cx="3170799" cy="5038865"/>
          </a:xfrm>
          <a:prstGeom prst="rect">
            <a:avLst/>
          </a:prstGeom>
        </p:spPr>
      </p:pic>
    </p:spTree>
    <p:extLst>
      <p:ext uri="{BB962C8B-B14F-4D97-AF65-F5344CB8AC3E}">
        <p14:creationId xmlns:p14="http://schemas.microsoft.com/office/powerpoint/2010/main" val="192388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ea typeface="Calibri"/>
                <a:cs typeface="Calibri"/>
              </a:rPr>
              <a:t>Working with </a:t>
            </a:r>
            <a:r>
              <a:rPr lang="en-GB" sz="2700" b="1" dirty="0">
                <a:latin typeface="Calibri"/>
                <a:ea typeface="Calibri"/>
                <a:cs typeface="Calibri"/>
              </a:rPr>
              <a:t>evidence</a:t>
            </a:r>
            <a:endParaRPr lang="en-GB" sz="2700" b="1" i="0" u="none" strike="noStrike" kern="1200" cap="none" spc="0" normalizeH="0" baseline="0" noProof="0" dirty="0">
              <a:ln>
                <a:noFill/>
              </a:ln>
              <a:effectLst/>
              <a:uLnTx/>
              <a:uFillTx/>
              <a:latin typeface="Calibri"/>
              <a:ea typeface="Calibri"/>
              <a:cs typeface="Calibri"/>
            </a:endParaRPr>
          </a:p>
        </p:txBody>
      </p:sp>
      <p:sp>
        <p:nvSpPr>
          <p:cNvPr id="5" name="TextBox 4"/>
          <p:cNvSpPr txBox="1"/>
          <p:nvPr/>
        </p:nvSpPr>
        <p:spPr>
          <a:xfrm>
            <a:off x="476754" y="1320917"/>
            <a:ext cx="8178148" cy="4031873"/>
          </a:xfrm>
          <a:prstGeom prst="rect">
            <a:avLst/>
          </a:prstGeom>
          <a:noFill/>
        </p:spPr>
        <p:txBody>
          <a:bodyPr wrap="square" lIns="91440" tIns="45720" rIns="91440" bIns="45720" rtlCol="0" anchor="t">
            <a:spAutoFit/>
          </a:bodyPr>
          <a:lstStyle/>
          <a:p>
            <a:pPr algn="ctr"/>
            <a:r>
              <a:rPr lang="en-GB" sz="3200" dirty="0"/>
              <a:t>We’ll watch a short video showing a group of historians working in an archive or record office.</a:t>
            </a:r>
            <a:endParaRPr lang="en-US" dirty="0"/>
          </a:p>
          <a:p>
            <a:pPr algn="ctr"/>
            <a:endParaRPr lang="en-GB" sz="3200" b="1" i="1">
              <a:ea typeface="Calibri" panose="020F0502020204030204"/>
              <a:cs typeface="Calibri" panose="020F0502020204030204"/>
            </a:endParaRPr>
          </a:p>
          <a:p>
            <a:pPr algn="ctr"/>
            <a:r>
              <a:rPr lang="en-GB" sz="3200" dirty="0"/>
              <a:t>Look out for the following:</a:t>
            </a:r>
            <a:endParaRPr lang="en-GB" sz="3200">
              <a:ea typeface="Calibri" panose="020F0502020204030204"/>
              <a:cs typeface="Calibri" panose="020F0502020204030204"/>
            </a:endParaRPr>
          </a:p>
          <a:p>
            <a:pPr algn="ctr"/>
            <a:endParaRPr lang="en-GB" sz="3200" b="1" i="1">
              <a:ea typeface="Calibri" panose="020F0502020204030204"/>
              <a:cs typeface="Calibri" panose="020F0502020204030204"/>
            </a:endParaRPr>
          </a:p>
          <a:p>
            <a:pPr algn="ctr"/>
            <a:r>
              <a:rPr lang="en-GB" sz="3200" b="1" i="1" dirty="0"/>
              <a:t>How are the documents stored?</a:t>
            </a:r>
            <a:endParaRPr lang="en-GB" sz="3200" b="1" i="1">
              <a:ea typeface="Calibri" panose="020F0502020204030204"/>
              <a:cs typeface="Calibri" panose="020F0502020204030204"/>
            </a:endParaRPr>
          </a:p>
          <a:p>
            <a:pPr algn="ctr"/>
            <a:r>
              <a:rPr lang="en-GB" sz="3200" b="1" i="1" dirty="0"/>
              <a:t>How do they know where to look for a document?</a:t>
            </a:r>
            <a:endParaRPr lang="en-GB" sz="3200" b="1" i="1">
              <a:ea typeface="Calibri" panose="020F0502020204030204"/>
              <a:cs typeface="Calibri" panose="020F0502020204030204"/>
            </a:endParaRPr>
          </a:p>
        </p:txBody>
      </p:sp>
    </p:spTree>
    <p:extLst>
      <p:ext uri="{BB962C8B-B14F-4D97-AF65-F5344CB8AC3E}">
        <p14:creationId xmlns:p14="http://schemas.microsoft.com/office/powerpoint/2010/main" val="375981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ea typeface="Calibri"/>
                <a:cs typeface="Calibri"/>
              </a:rPr>
              <a:t>Working with </a:t>
            </a:r>
            <a:r>
              <a:rPr lang="en-GB" sz="2700" b="1" dirty="0">
                <a:latin typeface="Calibri"/>
                <a:ea typeface="Calibri"/>
                <a:cs typeface="Calibri"/>
              </a:rPr>
              <a:t>evidence</a:t>
            </a:r>
            <a:endParaRPr lang="en-GB" sz="2700" b="1" i="0" u="none" strike="noStrike" kern="1200" cap="none" spc="0" normalizeH="0" baseline="0" noProof="0" dirty="0">
              <a:ln>
                <a:noFill/>
              </a:ln>
              <a:effectLst/>
              <a:uLnTx/>
              <a:uFillTx/>
              <a:latin typeface="Calibri"/>
              <a:ea typeface="Calibri"/>
              <a:cs typeface="Calibri"/>
            </a:endParaRPr>
          </a:p>
        </p:txBody>
      </p:sp>
      <p:sp>
        <p:nvSpPr>
          <p:cNvPr id="6" name="TextBox 5"/>
          <p:cNvSpPr txBox="1"/>
          <p:nvPr/>
        </p:nvSpPr>
        <p:spPr>
          <a:xfrm>
            <a:off x="365926" y="1182460"/>
            <a:ext cx="8459907" cy="830997"/>
          </a:xfrm>
          <a:prstGeom prst="rect">
            <a:avLst/>
          </a:prstGeom>
          <a:noFill/>
        </p:spPr>
        <p:txBody>
          <a:bodyPr wrap="square" lIns="91440" tIns="45720" rIns="91440" bIns="45720" rtlCol="0" anchor="t">
            <a:spAutoFit/>
          </a:bodyPr>
          <a:lstStyle/>
          <a:p>
            <a:pPr algn="ctr"/>
            <a:r>
              <a:rPr lang="en-GB" sz="2400" dirty="0"/>
              <a:t>Sometimes documents are single pieces of paper, like these. They have been rolled up so that they can be stored easily.</a:t>
            </a:r>
            <a:endParaRPr lang="en-GB" sz="2400" b="1" i="1" dirty="0">
              <a:ea typeface="Calibri" panose="020F0502020204030204"/>
              <a:cs typeface="Calibri" panose="020F0502020204030204"/>
            </a:endParaRP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54312"/>
          <a:stretch/>
        </p:blipFill>
        <p:spPr>
          <a:xfrm>
            <a:off x="365926" y="2169051"/>
            <a:ext cx="6408947" cy="3905002"/>
          </a:xfrm>
          <a:prstGeom prst="rect">
            <a:avLst/>
          </a:prstGeom>
        </p:spPr>
      </p:pic>
      <p:sp>
        <p:nvSpPr>
          <p:cNvPr id="8" name="TextBox 7"/>
          <p:cNvSpPr txBox="1"/>
          <p:nvPr/>
        </p:nvSpPr>
        <p:spPr>
          <a:xfrm>
            <a:off x="7010399" y="3213611"/>
            <a:ext cx="1884219" cy="1815882"/>
          </a:xfrm>
          <a:prstGeom prst="rect">
            <a:avLst/>
          </a:prstGeom>
          <a:noFill/>
        </p:spPr>
        <p:txBody>
          <a:bodyPr wrap="square" lIns="91440" tIns="45720" rIns="91440" bIns="45720" rtlCol="0" anchor="t">
            <a:spAutoFit/>
          </a:bodyPr>
          <a:lstStyle/>
          <a:p>
            <a:pPr algn="ctr"/>
            <a:r>
              <a:rPr lang="en-GB" sz="2800" dirty="0"/>
              <a:t>What do you think these black things are?</a:t>
            </a:r>
            <a:endParaRPr lang="en-US" dirty="0"/>
          </a:p>
        </p:txBody>
      </p:sp>
      <p:cxnSp>
        <p:nvCxnSpPr>
          <p:cNvPr id="9" name="Straight Arrow Connector 8"/>
          <p:cNvCxnSpPr/>
          <p:nvPr/>
        </p:nvCxnSpPr>
        <p:spPr>
          <a:xfrm flipH="1" flipV="1">
            <a:off x="4059383" y="3311237"/>
            <a:ext cx="2840182" cy="678872"/>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5541818" y="4253345"/>
            <a:ext cx="1357747" cy="263237"/>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541" y="5475754"/>
            <a:ext cx="944962" cy="835224"/>
          </a:xfrm>
          <a:prstGeom prst="rect">
            <a:avLst/>
          </a:prstGeom>
        </p:spPr>
      </p:pic>
    </p:spTree>
    <p:extLst>
      <p:ext uri="{BB962C8B-B14F-4D97-AF65-F5344CB8AC3E}">
        <p14:creationId xmlns:p14="http://schemas.microsoft.com/office/powerpoint/2010/main" val="171123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35" y="753867"/>
            <a:ext cx="8648183"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We will be looking an </a:t>
            </a:r>
            <a:r>
              <a:rPr kumimoji="0" lang="en-GB" sz="2800" b="1" i="1" u="none" strike="noStrike" kern="1200" cap="none" spc="0" normalizeH="0" baseline="0" noProof="0">
                <a:ln>
                  <a:noFill/>
                </a:ln>
                <a:solidFill>
                  <a:srgbClr val="00B050"/>
                </a:solidFill>
                <a:effectLst/>
                <a:uLnTx/>
                <a:uFillTx/>
                <a:latin typeface="Calibri" panose="020F0502020204030204"/>
                <a:ea typeface="+mn-ea"/>
                <a:cs typeface="+mn-cs"/>
              </a:rPr>
              <a:t>extract</a:t>
            </a: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 from this source.</a:t>
            </a:r>
            <a:endParaRPr kumimoji="0" lang="en-GB" sz="2800" b="1" i="1"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0" y="-10"/>
            <a:ext cx="9144000" cy="537075"/>
            <a:chOff x="0" y="304800"/>
            <a:chExt cx="9144000" cy="537075"/>
          </a:xfrm>
        </p:grpSpPr>
        <p:sp>
          <p:nvSpPr>
            <p:cNvPr id="7" name="Rectangle 6"/>
            <p:cNvSpPr/>
            <p:nvPr/>
          </p:nvSpPr>
          <p:spPr>
            <a:xfrm>
              <a:off x="0" y="304800"/>
              <a:ext cx="9144000" cy="4987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18656" y="318655"/>
              <a:ext cx="8340435"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alibri"/>
                  <a:ea typeface="Calibri"/>
                  <a:cs typeface="Calibri"/>
                </a:rPr>
                <a:t>Working</a:t>
              </a:r>
              <a:r>
                <a:rPr kumimoji="0" lang="en-GB" sz="2800" b="1" i="0" u="none" strike="noStrike" kern="1200" cap="none" spc="0" normalizeH="0" noProof="0" dirty="0">
                  <a:ln>
                    <a:noFill/>
                  </a:ln>
                  <a:solidFill>
                    <a:schemeClr val="bg1"/>
                  </a:solidFill>
                  <a:effectLst/>
                  <a:uLnTx/>
                  <a:uFillTx/>
                  <a:latin typeface="Calibri"/>
                  <a:ea typeface="Calibri"/>
                  <a:cs typeface="Calibri"/>
                </a:rPr>
                <a:t> with </a:t>
              </a:r>
              <a:r>
                <a:rPr lang="en-GB" sz="2800" b="1" dirty="0">
                  <a:solidFill>
                    <a:schemeClr val="bg1"/>
                  </a:solidFill>
                  <a:latin typeface="Calibri"/>
                  <a:ea typeface="Calibri"/>
                  <a:cs typeface="Calibri"/>
                </a:rPr>
                <a:t>evidence</a:t>
              </a:r>
              <a:endParaRPr lang="en-GB" sz="2800" b="1" i="0" u="none" strike="noStrike" kern="1200" cap="none" spc="0" normalizeH="0" baseline="0" noProof="0" dirty="0">
                <a:ln>
                  <a:noFill/>
                </a:ln>
                <a:solidFill>
                  <a:schemeClr val="bg1"/>
                </a:solidFill>
                <a:effectLst/>
                <a:uLnTx/>
                <a:uFillTx/>
                <a:latin typeface="Calibri"/>
                <a:ea typeface="Calibri"/>
                <a:cs typeface="Calibri"/>
              </a:endParaRPr>
            </a:p>
          </p:txBody>
        </p:sp>
      </p:grpSp>
      <p:pic>
        <p:nvPicPr>
          <p:cNvPr id="1026" name="Picture 2" descr="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6" y="1714318"/>
            <a:ext cx="8418455" cy="2543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4183" y="4757375"/>
            <a:ext cx="8401086" cy="523220"/>
          </a:xfrm>
          <a:prstGeom prst="rect">
            <a:avLst/>
          </a:prstGeom>
          <a:noFill/>
        </p:spPr>
        <p:txBody>
          <a:bodyPr wrap="square" lIns="91440" tIns="45720" rIns="91440" bIns="45720" rtlCol="0" anchor="t">
            <a:spAutoFit/>
          </a:bodyPr>
          <a:lstStyle/>
          <a:p>
            <a:pPr algn="ctr">
              <a:defRPr/>
            </a:pPr>
            <a:r>
              <a:rPr kumimoji="0" lang="en-GB" sz="2800" b="0" i="0" u="none" strike="noStrike" kern="1200" cap="none" spc="0" normalizeH="0" baseline="0" noProof="0" dirty="0">
                <a:ln>
                  <a:noFill/>
                </a:ln>
                <a:effectLst/>
                <a:uLnTx/>
                <a:uFillTx/>
                <a:latin typeface="Calibri" panose="020F0502020204030204"/>
                <a:ea typeface="+mn-ea"/>
                <a:cs typeface="+mn-cs"/>
              </a:rPr>
              <a:t>Can you read it?</a:t>
            </a:r>
            <a:r>
              <a:rPr lang="en-GB" sz="2800" dirty="0">
                <a:latin typeface="Calibri" panose="020F0502020204030204"/>
              </a:rPr>
              <a:t> </a:t>
            </a:r>
            <a:r>
              <a:rPr kumimoji="0" lang="en-GB" sz="2800" b="0" i="0" u="none" strike="noStrike" kern="1200" cap="none" spc="0" normalizeH="0" baseline="0" noProof="0" dirty="0">
                <a:ln>
                  <a:noFill/>
                </a:ln>
                <a:effectLst/>
                <a:uLnTx/>
                <a:uFillTx/>
                <a:latin typeface="Calibri" panose="020F0502020204030204"/>
                <a:ea typeface="+mn-ea"/>
                <a:cs typeface="+mn-cs"/>
              </a:rPr>
              <a:t>The next slide will zoom in even more...</a:t>
            </a:r>
            <a:endParaRPr lang="en-GB" sz="2800" b="1" i="1" u="none" strike="noStrike" kern="1200" cap="none" spc="0" normalizeH="0" baseline="0" noProof="0" dirty="0">
              <a:ln>
                <a:noFill/>
              </a:ln>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16133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535" y="447966"/>
            <a:ext cx="8926100" cy="95410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What language is it in?</a:t>
            </a:r>
            <a:endParaRPr lang="en-GB" sz="2800" b="1" i="1" u="none" strike="noStrike" kern="1200" cap="none" spc="0" normalizeH="0" baseline="0" noProof="0" dirty="0">
              <a:ln>
                <a:noFill/>
              </a:ln>
              <a:effectLst/>
              <a:uLnTx/>
              <a:uFillTx/>
              <a:latin typeface="Calibri" panose="020F0502020204030204"/>
              <a:ea typeface="Calibri" panose="020F0502020204030204"/>
              <a:cs typeface="Calibri" panose="020F0502020204030204"/>
            </a:endParaRPr>
          </a:p>
          <a:p>
            <a:pPr algn="ctr">
              <a:defRPr/>
            </a:pPr>
            <a:r>
              <a:rPr kumimoji="0" lang="en-GB" sz="2800" b="0" i="0" u="none" strike="noStrike" kern="1200" cap="none" spc="0" normalizeH="0" baseline="0" noProof="0" dirty="0">
                <a:ln>
                  <a:noFill/>
                </a:ln>
                <a:effectLst/>
                <a:uLnTx/>
                <a:uFillTx/>
                <a:latin typeface="Calibri" panose="020F0502020204030204"/>
                <a:ea typeface="+mn-ea"/>
                <a:cs typeface="+mn-cs"/>
              </a:rPr>
              <a:t>Is it neat?</a:t>
            </a:r>
            <a:r>
              <a:rPr lang="en-GB" sz="2800" dirty="0">
                <a:latin typeface="Calibri" panose="020F0502020204030204"/>
              </a:rPr>
              <a:t> </a:t>
            </a:r>
            <a:r>
              <a:rPr kumimoji="0" lang="en-GB" sz="2800" b="0" i="0" u="none" strike="noStrike" kern="1200" cap="none" spc="0" normalizeH="0" baseline="0" noProof="0" dirty="0">
                <a:ln>
                  <a:noFill/>
                </a:ln>
                <a:effectLst/>
                <a:uLnTx/>
                <a:uFillTx/>
                <a:latin typeface="Calibri" panose="020F0502020204030204"/>
                <a:ea typeface="+mn-ea"/>
                <a:cs typeface="+mn-cs"/>
              </a:rPr>
              <a:t>Can you make out any words?</a:t>
            </a:r>
            <a:endParaRPr lang="en-GB" sz="2800" b="0" i="0" u="none" strike="noStrike" kern="1200" cap="none" spc="0" normalizeH="0" baseline="0" noProof="0" dirty="0">
              <a:ln>
                <a:noFill/>
              </a:ln>
              <a:effectLst/>
              <a:uLnTx/>
              <a:uFillTx/>
              <a:latin typeface="Calibri" panose="020F0502020204030204"/>
              <a:ea typeface="Calibri" panose="020F0502020204030204"/>
              <a:cs typeface="Calibri" panose="020F0502020204030204"/>
            </a:endParaRPr>
          </a:p>
        </p:txBody>
      </p:sp>
      <p:pic>
        <p:nvPicPr>
          <p:cNvPr id="5" name="Picture 2" descr="document"/>
          <p:cNvPicPr>
            <a:picLocks noChangeAspect="1" noChangeArrowheads="1"/>
          </p:cNvPicPr>
          <p:nvPr/>
        </p:nvPicPr>
        <p:blipFill rotWithShape="1">
          <a:blip r:embed="rId3">
            <a:extLst>
              <a:ext uri="{28A0092B-C50C-407E-A947-70E740481C1C}">
                <a14:useLocalDpi xmlns:a14="http://schemas.microsoft.com/office/drawing/2010/main" val="0"/>
              </a:ext>
            </a:extLst>
          </a:blip>
          <a:srcRect l="14317" t="1" r="478" b="41990"/>
          <a:stretch/>
        </p:blipFill>
        <p:spPr bwMode="auto">
          <a:xfrm>
            <a:off x="245951" y="1852542"/>
            <a:ext cx="8621603" cy="177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4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cs typeface="Calibri"/>
              </a:rPr>
              <a:t>Historians</a:t>
            </a:r>
            <a:endParaRPr lang="en-GB" sz="2700" b="1" i="0" u="none" strike="noStrike" kern="1200" cap="none" spc="0" normalizeH="0" baseline="0" noProof="0" dirty="0">
              <a:ln>
                <a:noFill/>
              </a:ln>
              <a:effectLst/>
              <a:uLnTx/>
              <a:uFillTx/>
              <a:latin typeface="Calibri"/>
              <a:cs typeface="Calibri"/>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08" y="396843"/>
            <a:ext cx="1010053" cy="977620"/>
          </a:xfrm>
          <a:prstGeom prst="rect">
            <a:avLst/>
          </a:prstGeom>
        </p:spPr>
      </p:pic>
      <p:sp>
        <p:nvSpPr>
          <p:cNvPr id="8" name="TextBox 7"/>
          <p:cNvSpPr txBox="1"/>
          <p:nvPr/>
        </p:nvSpPr>
        <p:spPr>
          <a:xfrm>
            <a:off x="512618" y="1374463"/>
            <a:ext cx="8122273" cy="4524315"/>
          </a:xfrm>
          <a:prstGeom prst="rect">
            <a:avLst/>
          </a:prstGeom>
          <a:noFill/>
        </p:spPr>
        <p:txBody>
          <a:bodyPr wrap="square" lIns="91440" tIns="45720" rIns="91440" bIns="45720" rtlCol="0" anchor="t">
            <a:spAutoFit/>
          </a:bodyPr>
          <a:lstStyle/>
          <a:p>
            <a:pPr algn="ctr"/>
            <a:r>
              <a:rPr lang="en-GB" sz="4800" dirty="0">
                <a:latin typeface="Calibri"/>
                <a:cs typeface="Calibri"/>
              </a:rPr>
              <a:t>How do historians find out what happened in Medieval England?*</a:t>
            </a:r>
            <a:endParaRPr lang="en-US" dirty="0">
              <a:latin typeface="Calibri"/>
              <a:cs typeface="Calibri"/>
            </a:endParaRPr>
          </a:p>
          <a:p>
            <a:endParaRPr lang="en-GB" sz="4800" dirty="0">
              <a:latin typeface="Calibri"/>
              <a:cs typeface="Calibri"/>
            </a:endParaRPr>
          </a:p>
          <a:p>
            <a:pPr algn="ctr"/>
            <a:r>
              <a:rPr lang="en-GB" sz="4800" dirty="0">
                <a:latin typeface="Calibri"/>
                <a:cs typeface="Calibri"/>
              </a:rPr>
              <a:t>What </a:t>
            </a:r>
            <a:r>
              <a:rPr lang="en-GB" sz="4800" i="1" dirty="0">
                <a:latin typeface="Calibri"/>
                <a:cs typeface="Calibri"/>
              </a:rPr>
              <a:t>things</a:t>
            </a:r>
            <a:r>
              <a:rPr lang="en-GB" sz="4800" dirty="0">
                <a:latin typeface="Calibri"/>
                <a:cs typeface="Calibri"/>
              </a:rPr>
              <a:t> could they use as evidence?</a:t>
            </a:r>
          </a:p>
        </p:txBody>
      </p:sp>
    </p:spTree>
    <p:extLst>
      <p:ext uri="{BB962C8B-B14F-4D97-AF65-F5344CB8AC3E}">
        <p14:creationId xmlns:p14="http://schemas.microsoft.com/office/powerpoint/2010/main" val="395800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879" y="131732"/>
            <a:ext cx="8380813" cy="95410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Luckily for us, this one has been </a:t>
            </a:r>
            <a:r>
              <a:rPr kumimoji="0" lang="en-GB" sz="2800" b="1" i="1" u="none" strike="noStrike" kern="1200" cap="none" spc="0" normalizeH="0" baseline="0" noProof="0" dirty="0">
                <a:ln>
                  <a:noFill/>
                </a:ln>
                <a:solidFill>
                  <a:srgbClr val="00B050"/>
                </a:solidFill>
                <a:effectLst/>
                <a:uLnTx/>
                <a:uFillTx/>
                <a:latin typeface="Calibri" panose="020F0502020204030204"/>
                <a:ea typeface="+mn-ea"/>
                <a:cs typeface="+mn-cs"/>
              </a:rPr>
              <a:t>transcribed</a:t>
            </a:r>
            <a:r>
              <a:rPr kumimoji="0" lang="en-GB" sz="2800" b="1" i="0" u="none" strike="noStrike" kern="1200" cap="none" spc="0" normalizeH="0" baseline="0" noProof="0" dirty="0">
                <a:ln>
                  <a:noFill/>
                </a:ln>
                <a:effectLst/>
                <a:uLnTx/>
                <a:uFillTx/>
                <a:latin typeface="Calibri" panose="020F0502020204030204"/>
                <a:ea typeface="+mn-ea"/>
                <a:cs typeface="+mn-cs"/>
              </a:rPr>
              <a:t>.</a:t>
            </a:r>
            <a:endParaRPr lang="en-US" b="1">
              <a:ea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can you work out now?</a:t>
            </a:r>
            <a:endParaRPr lang="en-GB" sz="2800" b="1"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6" name="Rectangle 5"/>
          <p:cNvSpPr/>
          <p:nvPr/>
        </p:nvSpPr>
        <p:spPr>
          <a:xfrm>
            <a:off x="392041" y="1442803"/>
            <a:ext cx="8425751" cy="512999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564171" y="1442804"/>
            <a:ext cx="7975064" cy="4801314"/>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000000"/>
                </a:solidFill>
                <a:effectLst/>
                <a:uLnTx/>
                <a:uFillTx/>
                <a:latin typeface="Calibri"/>
                <a:ea typeface="Calibri"/>
                <a:cs typeface="Arial"/>
              </a:rPr>
              <a:t>Rex </a:t>
            </a:r>
            <a:r>
              <a:rPr kumimoji="0" lang="en-GB" sz="1700" b="0" i="0" u="none" strike="noStrike" kern="1200" cap="none" spc="0" normalizeH="0" baseline="0" noProof="0" err="1">
                <a:ln>
                  <a:noFill/>
                </a:ln>
                <a:solidFill>
                  <a:srgbClr val="000000"/>
                </a:solidFill>
                <a:effectLst/>
                <a:uLnTx/>
                <a:uFillTx/>
                <a:latin typeface="Calibri"/>
                <a:ea typeface="Calibri"/>
                <a:cs typeface="Arial"/>
              </a:rPr>
              <a:t>thesaurio</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et </a:t>
            </a:r>
            <a:r>
              <a:rPr kumimoji="0" lang="en-GB" sz="1700" b="0" i="0" u="none" strike="noStrike" kern="1200" cap="none" spc="0" normalizeH="0" baseline="0" noProof="0" err="1">
                <a:ln>
                  <a:noFill/>
                </a:ln>
                <a:solidFill>
                  <a:srgbClr val="000000"/>
                </a:solidFill>
                <a:effectLst/>
                <a:uLnTx/>
                <a:uFillTx/>
                <a:latin typeface="Calibri"/>
                <a:ea typeface="Calibri"/>
                <a:cs typeface="Arial"/>
              </a:rPr>
              <a:t>baronibus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suis de </a:t>
            </a:r>
            <a:r>
              <a:rPr kumimoji="0" lang="en-GB" sz="1700" b="0" i="0" u="none" strike="noStrike" kern="1200" cap="none" spc="0" normalizeH="0" baseline="0" noProof="0" err="1">
                <a:ln>
                  <a:noFill/>
                </a:ln>
                <a:solidFill>
                  <a:srgbClr val="000000"/>
                </a:solidFill>
                <a:effectLst/>
                <a:uLnTx/>
                <a:uFillTx/>
                <a:latin typeface="Calibri"/>
                <a:ea typeface="Calibri"/>
                <a:cs typeface="Arial"/>
              </a:rPr>
              <a:t>scaccarii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salutem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Supplicarunt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nobis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collectores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et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contrarotulatores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subsidii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nobis per </a:t>
            </a:r>
            <a:r>
              <a:rPr kumimoji="0" lang="en-GB" sz="1700" b="0" i="0" u="none" strike="noStrike" kern="1200" cap="none" spc="0" normalizeH="0" baseline="0" noProof="0" err="1">
                <a:ln>
                  <a:noFill/>
                </a:ln>
                <a:solidFill>
                  <a:srgbClr val="000000"/>
                </a:solidFill>
                <a:effectLst/>
                <a:uLnTx/>
                <a:uFillTx/>
                <a:latin typeface="Calibri"/>
                <a:ea typeface="Calibri"/>
                <a:cs typeface="Arial"/>
              </a:rPr>
              <a:t>laicos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ultimo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concessi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in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comitatu</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Kantie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ut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cum </a:t>
            </a:r>
            <a:r>
              <a:rPr kumimoji="0" lang="en-GB" sz="1700" b="0" i="0" u="none" strike="noStrike" kern="1200" cap="none" spc="0" normalizeH="0" baseline="0" noProof="0" err="1">
                <a:ln>
                  <a:noFill/>
                </a:ln>
                <a:solidFill>
                  <a:srgbClr val="000000"/>
                </a:solidFill>
                <a:effectLst/>
                <a:uLnTx/>
                <a:uFillTx/>
                <a:latin typeface="Calibri"/>
                <a:ea typeface="Calibri"/>
                <a:cs typeface="Arial"/>
              </a:rPr>
              <a:t>rotuli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de </a:t>
            </a:r>
            <a:r>
              <a:rPr kumimoji="0" lang="en-GB" sz="1700" b="0" i="0" u="none" strike="noStrike" kern="1200" cap="none" spc="0" normalizeH="0" baseline="0" noProof="0" err="1">
                <a:ln>
                  <a:noFill/>
                </a:ln>
                <a:solidFill>
                  <a:srgbClr val="000000"/>
                </a:solidFill>
                <a:effectLst/>
                <a:uLnTx/>
                <a:uFillTx/>
                <a:latin typeface="Calibri"/>
                <a:ea typeface="Calibri"/>
                <a:cs typeface="Arial"/>
              </a:rPr>
              <a:t>nominibus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personarum in </a:t>
            </a:r>
            <a:r>
              <a:rPr kumimoji="0" lang="en-GB" sz="1700" b="0" i="0" u="none" strike="noStrike" kern="1200" cap="none" spc="0" normalizeH="0" baseline="0" noProof="0" err="1">
                <a:ln>
                  <a:noFill/>
                </a:ln>
                <a:solidFill>
                  <a:srgbClr val="000000"/>
                </a:solidFill>
                <a:effectLst/>
                <a:uLnTx/>
                <a:uFillTx/>
                <a:latin typeface="Calibri"/>
                <a:ea typeface="Calibri"/>
                <a:cs typeface="Arial"/>
              </a:rPr>
              <a:t>eodem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comitatu</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commorantium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necnon</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indenture et </a:t>
            </a:r>
            <a:r>
              <a:rPr kumimoji="0" lang="en-GB" sz="1700" b="0" i="0" u="none" strike="noStrike" kern="1200" cap="none" spc="0" normalizeH="0" baseline="0" noProof="0" err="1">
                <a:ln>
                  <a:noFill/>
                </a:ln>
                <a:solidFill>
                  <a:srgbClr val="000000"/>
                </a:solidFill>
                <a:effectLst/>
                <a:uLnTx/>
                <a:uFillTx/>
                <a:latin typeface="Calibri"/>
                <a:ea typeface="Calibri"/>
                <a:cs typeface="Arial"/>
              </a:rPr>
              <a:t>alie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evidencie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colleccionem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dicti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subsidii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tangentes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comitates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comitatus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predicti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temporibus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quo </a:t>
            </a:r>
            <a:r>
              <a:rPr kumimoji="0" lang="en-GB" sz="1700" b="0" i="0" u="none" strike="noStrike" kern="1200" cap="none" spc="0" normalizeH="0" baseline="0" noProof="0" err="1">
                <a:ln>
                  <a:noFill/>
                </a:ln>
                <a:solidFill>
                  <a:srgbClr val="000000"/>
                </a:solidFill>
                <a:effectLst/>
                <a:uLnTx/>
                <a:uFillTx/>
                <a:latin typeface="Calibri"/>
                <a:ea typeface="Calibri"/>
                <a:cs typeface="Arial"/>
              </a:rPr>
              <a:t>ipsi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ibidem </a:t>
            </a:r>
            <a:r>
              <a:rPr kumimoji="0" lang="en-GB" sz="1700" b="0" i="0" u="none" strike="noStrike" kern="1200" cap="none" spc="0" normalizeH="0" baseline="0" noProof="0" err="1">
                <a:ln>
                  <a:noFill/>
                </a:ln>
                <a:solidFill>
                  <a:srgbClr val="000000"/>
                </a:solidFill>
                <a:effectLst/>
                <a:uLnTx/>
                <a:uFillTx/>
                <a:latin typeface="Calibri"/>
                <a:ea typeface="Calibri"/>
                <a:cs typeface="Arial"/>
              </a:rPr>
              <a:t>insurrexerunt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contra </a:t>
            </a:r>
            <a:r>
              <a:rPr kumimoji="0" lang="en-GB" sz="1700" b="0" i="0" u="none" strike="noStrike" kern="1200" cap="none" spc="0" normalizeH="0" baseline="0" noProof="0" err="1">
                <a:ln>
                  <a:noFill/>
                </a:ln>
                <a:solidFill>
                  <a:srgbClr val="000000"/>
                </a:solidFill>
                <a:effectLst/>
                <a:uLnTx/>
                <a:uFillTx/>
                <a:latin typeface="Calibri"/>
                <a:ea typeface="Calibri"/>
                <a:cs typeface="Arial"/>
              </a:rPr>
              <a:t>eorum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voluntatem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combusta</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fuerunt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ipsique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non </a:t>
            </a:r>
            <a:r>
              <a:rPr kumimoji="0" lang="en-GB" sz="1700" b="0" i="0" u="none" strike="noStrike" kern="1200" cap="none" spc="0" normalizeH="0" baseline="0" noProof="0" err="1">
                <a:ln>
                  <a:noFill/>
                </a:ln>
                <a:solidFill>
                  <a:srgbClr val="000000"/>
                </a:solidFill>
                <a:effectLst/>
                <a:uLnTx/>
                <a:uFillTx/>
                <a:latin typeface="Calibri"/>
                <a:ea typeface="Calibri"/>
                <a:cs typeface="Arial"/>
              </a:rPr>
              <a:t>habeant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 quod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computare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possint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nisi per </a:t>
            </a:r>
            <a:r>
              <a:rPr kumimoji="0" lang="en-GB" sz="1700" b="0" i="0" u="none" strike="noStrike" kern="1200" cap="none" spc="0" normalizeH="0" baseline="0" noProof="0" err="1">
                <a:ln>
                  <a:noFill/>
                </a:ln>
                <a:solidFill>
                  <a:srgbClr val="000000"/>
                </a:solidFill>
                <a:effectLst/>
                <a:uLnTx/>
                <a:uFillTx/>
                <a:latin typeface="Calibri"/>
                <a:ea typeface="Calibri"/>
                <a:cs typeface="Arial"/>
              </a:rPr>
              <a:t>summam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totalem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personarum </a:t>
            </a:r>
            <a:r>
              <a:rPr kumimoji="0" lang="en-GB" sz="1700" b="0" i="0" u="none" strike="noStrike" kern="1200" cap="none" spc="0" normalizeH="0" baseline="0" noProof="0" err="1">
                <a:ln>
                  <a:noFill/>
                </a:ln>
                <a:solidFill>
                  <a:srgbClr val="000000"/>
                </a:solidFill>
                <a:effectLst/>
                <a:uLnTx/>
                <a:uFillTx/>
                <a:latin typeface="Calibri"/>
                <a:ea typeface="Calibri"/>
                <a:cs typeface="Arial"/>
              </a:rPr>
              <a:t>cuiuslibet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ville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comitatus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predicti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 quod </a:t>
            </a:r>
            <a:r>
              <a:rPr kumimoji="0" lang="en-GB" sz="1700" b="0" i="0" u="none" strike="noStrike" kern="1200" cap="none" spc="0" normalizeH="0" baseline="0" noProof="0" err="1">
                <a:ln>
                  <a:noFill/>
                </a:ln>
                <a:solidFill>
                  <a:srgbClr val="000000"/>
                </a:solidFill>
                <a:effectLst/>
                <a:uLnTx/>
                <a:uFillTx/>
                <a:latin typeface="Calibri"/>
                <a:ea typeface="Calibri"/>
                <a:cs typeface="Arial"/>
              </a:rPr>
              <a:t>vos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compotum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eorundem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collectorum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nisi </a:t>
            </a:r>
            <a:r>
              <a:rPr kumimoji="0" lang="en-GB" sz="1700" b="0" i="0" u="none" strike="noStrike" kern="1200" cap="none" spc="0" normalizeH="0" baseline="0" noProof="0" err="1">
                <a:ln>
                  <a:noFill/>
                </a:ln>
                <a:solidFill>
                  <a:srgbClr val="000000"/>
                </a:solidFill>
                <a:effectLst/>
                <a:uLnTx/>
                <a:uFillTx/>
                <a:latin typeface="Calibri"/>
                <a:ea typeface="Calibri"/>
                <a:cs typeface="Arial"/>
              </a:rPr>
              <a:t>ipsi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nomina</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earundem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personarum </a:t>
            </a:r>
            <a:r>
              <a:rPr kumimoji="0" lang="en-GB" sz="1700" b="0" i="0" u="none" strike="noStrike" kern="1200" cap="none" spc="0" normalizeH="0" baseline="0" noProof="0" err="1">
                <a:ln>
                  <a:noFill/>
                </a:ln>
                <a:solidFill>
                  <a:srgbClr val="000000"/>
                </a:solidFill>
                <a:effectLst/>
                <a:uLnTx/>
                <a:uFillTx/>
                <a:latin typeface="Calibri"/>
                <a:ea typeface="Calibri"/>
                <a:cs typeface="Arial"/>
              </a:rPr>
              <a:t>seperatim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vobis </a:t>
            </a:r>
            <a:r>
              <a:rPr kumimoji="0" lang="en-GB" sz="1700" b="0" i="0" u="none" strike="noStrike" kern="1200" cap="none" spc="0" normalizeH="0" baseline="0" noProof="0" err="1">
                <a:ln>
                  <a:noFill/>
                </a:ln>
                <a:solidFill>
                  <a:srgbClr val="000000"/>
                </a:solidFill>
                <a:effectLst/>
                <a:uLnTx/>
                <a:uFillTx/>
                <a:latin typeface="Calibri"/>
                <a:ea typeface="Calibri"/>
                <a:cs typeface="Arial"/>
              </a:rPr>
              <a:t>monstrarent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hucusque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recipere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distulistis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velimus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eis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in hac </a:t>
            </a:r>
            <a:r>
              <a:rPr kumimoji="0" lang="en-GB" sz="1700" b="0" i="0" u="none" strike="noStrike" kern="1200" cap="none" spc="0" normalizeH="0" baseline="0" noProof="0" err="1">
                <a:ln>
                  <a:noFill/>
                </a:ln>
                <a:solidFill>
                  <a:srgbClr val="000000"/>
                </a:solidFill>
                <a:effectLst/>
                <a:uLnTx/>
                <a:uFillTx/>
                <a:latin typeface="Calibri"/>
                <a:ea typeface="Calibri"/>
                <a:cs typeface="Arial"/>
              </a:rPr>
              <a:t>parte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grosere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subvenire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nos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eorum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supplicacioni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annuentes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Vobis mandamus quod </a:t>
            </a:r>
            <a:r>
              <a:rPr kumimoji="0" lang="en-GB" sz="1700" b="0" i="0" u="none" strike="noStrike" kern="1200" cap="none" spc="0" normalizeH="0" baseline="0" noProof="0" err="1">
                <a:ln>
                  <a:noFill/>
                </a:ln>
                <a:solidFill>
                  <a:srgbClr val="000000"/>
                </a:solidFill>
                <a:effectLst/>
                <a:uLnTx/>
                <a:uFillTx/>
                <a:latin typeface="Calibri"/>
                <a:ea typeface="Calibri"/>
                <a:cs typeface="Arial"/>
              </a:rPr>
              <a:t>si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 sacramentum </a:t>
            </a:r>
            <a:r>
              <a:rPr kumimoji="0" lang="en-GB" sz="1700" b="0" i="0" u="none" strike="noStrike" kern="1200" cap="none" spc="0" normalizeH="0" baseline="0" noProof="0" err="1">
                <a:ln>
                  <a:noFill/>
                </a:ln>
                <a:solidFill>
                  <a:srgbClr val="000000"/>
                </a:solidFill>
                <a:effectLst/>
                <a:uLnTx/>
                <a:uFillTx/>
                <a:latin typeface="Calibri"/>
                <a:ea typeface="Calibri"/>
                <a:cs typeface="Arial"/>
              </a:rPr>
              <a:t>ipsorum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collectorum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et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contrarotulatorum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vobis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constare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poterit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premissa</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veritatem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continere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tunc</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cum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prefatis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collectoribus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 </a:t>
            </a:r>
            <a:r>
              <a:rPr kumimoji="0" lang="en-GB" sz="1700" b="0" i="0" u="none" strike="noStrike" kern="1200" cap="none" spc="0" normalizeH="0" baseline="0" noProof="0" err="1">
                <a:ln>
                  <a:noFill/>
                </a:ln>
                <a:solidFill>
                  <a:srgbClr val="000000"/>
                </a:solidFill>
                <a:effectLst/>
                <a:uLnTx/>
                <a:uFillTx/>
                <a:latin typeface="Calibri"/>
                <a:ea typeface="Calibri"/>
                <a:cs typeface="Arial"/>
              </a:rPr>
              <a:t>eorum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sacramentam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iuxta</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summam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totalem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personarum </a:t>
            </a:r>
            <a:r>
              <a:rPr kumimoji="0" lang="en-GB" sz="1700" b="0" i="0" u="none" strike="noStrike" kern="1200" cap="none" spc="0" normalizeH="0" baseline="0" noProof="0" err="1">
                <a:ln>
                  <a:noFill/>
                </a:ln>
                <a:solidFill>
                  <a:srgbClr val="000000"/>
                </a:solidFill>
                <a:effectLst/>
                <a:uLnTx/>
                <a:uFillTx/>
                <a:latin typeface="Calibri"/>
                <a:ea typeface="Calibri"/>
                <a:cs typeface="Arial"/>
              </a:rPr>
              <a:t>singularum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villarum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vel</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hundredorum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in </a:t>
            </a:r>
            <a:r>
              <a:rPr kumimoji="0" lang="en-GB" sz="1700" b="0" i="0" u="none" strike="noStrike" kern="1200" cap="none" spc="0" normalizeH="0" baseline="0" noProof="0" err="1">
                <a:ln>
                  <a:noFill/>
                </a:ln>
                <a:solidFill>
                  <a:srgbClr val="000000"/>
                </a:solidFill>
                <a:effectLst/>
                <a:uLnTx/>
                <a:uFillTx/>
                <a:latin typeface="Calibri"/>
                <a:ea typeface="Calibri"/>
                <a:cs typeface="Arial"/>
              </a:rPr>
              <a:t>eodem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comitatu</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et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contrarocionem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contrarotulatorum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predictorum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non </a:t>
            </a:r>
            <a:r>
              <a:rPr kumimoji="0" lang="en-GB" sz="1700" b="0" i="0" u="none" strike="noStrike" kern="1200" cap="none" spc="0" normalizeH="0" baseline="0" noProof="0" err="1">
                <a:ln>
                  <a:noFill/>
                </a:ln>
                <a:solidFill>
                  <a:srgbClr val="000000"/>
                </a:solidFill>
                <a:effectLst/>
                <a:uLnTx/>
                <a:uFillTx/>
                <a:latin typeface="Calibri"/>
                <a:ea typeface="Calibri"/>
                <a:cs typeface="Arial"/>
              </a:rPr>
              <a:t>faciendo</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mencionem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in specie de </a:t>
            </a:r>
            <a:r>
              <a:rPr kumimoji="0" lang="en-GB" sz="1700" b="0" i="0" u="none" strike="noStrike" kern="1200" cap="none" spc="0" normalizeH="0" baseline="0" noProof="0" err="1">
                <a:ln>
                  <a:noFill/>
                </a:ln>
                <a:solidFill>
                  <a:srgbClr val="000000"/>
                </a:solidFill>
                <a:effectLst/>
                <a:uLnTx/>
                <a:uFillTx/>
                <a:latin typeface="Calibri"/>
                <a:ea typeface="Calibri"/>
                <a:cs typeface="Arial"/>
              </a:rPr>
              <a:t>singulis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hominibus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personarum </a:t>
            </a:r>
            <a:r>
              <a:rPr kumimoji="0" lang="en-GB" sz="1700" b="0" i="0" u="none" strike="noStrike" kern="1200" cap="none" spc="0" normalizeH="0" baseline="0" noProof="0" err="1">
                <a:ln>
                  <a:noFill/>
                </a:ln>
                <a:solidFill>
                  <a:srgbClr val="000000"/>
                </a:solidFill>
                <a:effectLst/>
                <a:uLnTx/>
                <a:uFillTx/>
                <a:latin typeface="Calibri"/>
                <a:ea typeface="Calibri"/>
                <a:cs typeface="Arial"/>
              </a:rPr>
              <a:t>eiusdem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comitatus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computetis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et </a:t>
            </a:r>
            <a:r>
              <a:rPr kumimoji="0" lang="en-GB" sz="1700" b="0" i="0" u="none" strike="noStrike" kern="1200" cap="none" spc="0" normalizeH="0" baseline="0" noProof="0" err="1">
                <a:ln>
                  <a:noFill/>
                </a:ln>
                <a:solidFill>
                  <a:srgbClr val="000000"/>
                </a:solidFill>
                <a:effectLst/>
                <a:uLnTx/>
                <a:uFillTx/>
                <a:latin typeface="Calibri"/>
                <a:ea typeface="Calibri"/>
                <a:cs typeface="Arial"/>
              </a:rPr>
              <a:t>ulterius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in hac </a:t>
            </a:r>
            <a:r>
              <a:rPr kumimoji="0" lang="en-GB" sz="1700" b="0" i="0" u="none" strike="noStrike" kern="1200" cap="none" spc="0" normalizeH="0" baseline="0" noProof="0" err="1">
                <a:ln>
                  <a:noFill/>
                </a:ln>
                <a:solidFill>
                  <a:srgbClr val="000000"/>
                </a:solidFill>
                <a:effectLst/>
                <a:uLnTx/>
                <a:uFillTx/>
                <a:latin typeface="Calibri"/>
                <a:ea typeface="Calibri"/>
                <a:cs typeface="Arial"/>
              </a:rPr>
              <a:t>parte</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tam pro nobis </a:t>
            </a:r>
            <a:r>
              <a:rPr kumimoji="0" lang="en-GB" sz="1700" b="0" i="0" u="none" strike="noStrike" kern="1200" cap="none" spc="0" normalizeH="0" baseline="0" noProof="0" err="1">
                <a:ln>
                  <a:noFill/>
                </a:ln>
                <a:solidFill>
                  <a:srgbClr val="000000"/>
                </a:solidFill>
                <a:effectLst/>
                <a:uLnTx/>
                <a:uFillTx/>
                <a:latin typeface="Calibri"/>
                <a:ea typeface="Calibri"/>
                <a:cs typeface="Arial"/>
              </a:rPr>
              <a:t>quam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pro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prefatis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collectoribus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factas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quod natura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compoti</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exigit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et </a:t>
            </a:r>
            <a:r>
              <a:rPr kumimoji="0" lang="en-GB" sz="1700" b="0" i="0" u="none" strike="noStrike" kern="1200" cap="none" spc="0" normalizeH="0" baseline="0" noProof="0" err="1">
                <a:ln>
                  <a:noFill/>
                </a:ln>
                <a:solidFill>
                  <a:srgbClr val="000000"/>
                </a:solidFill>
                <a:effectLst/>
                <a:uLnTx/>
                <a:uFillTx/>
                <a:latin typeface="Calibri"/>
                <a:ea typeface="Calibri"/>
                <a:cs typeface="Arial"/>
              </a:rPr>
              <a:t>requirit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debitam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allocacionem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prefatis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collectoribus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prout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iustum</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fuerit</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a:t>
            </a:r>
            <a:r>
              <a:rPr kumimoji="0" lang="en-GB" sz="1700" b="0" i="0" u="none" strike="noStrike" kern="1200" cap="none" spc="0" normalizeH="0" baseline="0" noProof="0" err="1">
                <a:ln>
                  <a:noFill/>
                </a:ln>
                <a:solidFill>
                  <a:srgbClr val="000000"/>
                </a:solidFill>
                <a:effectLst/>
                <a:uLnTx/>
                <a:uFillTx/>
                <a:latin typeface="Calibri"/>
                <a:ea typeface="Calibri"/>
                <a:cs typeface="Arial"/>
              </a:rPr>
              <a:t>facientes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de </a:t>
            </a:r>
            <a:r>
              <a:rPr kumimoji="0" lang="en-GB" sz="1700" b="0" i="0" u="none" strike="noStrike" kern="1200" cap="none" spc="0" normalizeH="0" baseline="0" noProof="0" err="1">
                <a:ln>
                  <a:noFill/>
                </a:ln>
                <a:solidFill>
                  <a:srgbClr val="000000"/>
                </a:solidFill>
                <a:effectLst/>
                <a:uLnTx/>
                <a:uFillTx/>
                <a:latin typeface="Calibri"/>
                <a:ea typeface="Calibri"/>
                <a:cs typeface="Arial"/>
              </a:rPr>
              <a:t>premissis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Teste Rege apud Westminster xvi die </a:t>
            </a:r>
            <a:r>
              <a:rPr kumimoji="0" lang="en-GB" sz="1700" b="0" i="0" u="none" strike="noStrike" kern="1200" cap="none" spc="0" normalizeH="0" baseline="0" noProof="0" err="1">
                <a:ln>
                  <a:noFill/>
                </a:ln>
                <a:solidFill>
                  <a:srgbClr val="000000"/>
                </a:solidFill>
                <a:effectLst/>
                <a:uLnTx/>
                <a:uFillTx/>
                <a:latin typeface="Calibri"/>
                <a:ea typeface="Calibri"/>
                <a:cs typeface="Arial"/>
              </a:rPr>
              <a:t>Decembris</a:t>
            </a:r>
            <a:r>
              <a:rPr kumimoji="0" lang="en-GB" sz="1700" b="0" i="0" u="none" strike="noStrike" kern="1200" cap="none" spc="0" normalizeH="0" baseline="0" noProof="0" dirty="0">
                <a:ln>
                  <a:noFill/>
                </a:ln>
                <a:solidFill>
                  <a:srgbClr val="000000"/>
                </a:solidFill>
                <a:effectLst/>
                <a:uLnTx/>
                <a:uFillTx/>
                <a:latin typeface="Calibri"/>
                <a:ea typeface="Calibri"/>
                <a:cs typeface="Arial"/>
              </a:rPr>
              <a:t>. Per Consilio.</a:t>
            </a:r>
            <a:endParaRPr lang="en-GB" sz="1700" b="0" i="0" u="none" strike="noStrike" kern="1200" cap="none" spc="0" normalizeH="0" baseline="0" noProof="0">
              <a:ln>
                <a:noFill/>
              </a:ln>
              <a:effectLst/>
              <a:uLnTx/>
              <a:uFillTx/>
              <a:latin typeface="Calibri"/>
              <a:ea typeface="Calibri"/>
              <a:cs typeface="Calibri" panose="020F0502020204030204"/>
            </a:endParaRPr>
          </a:p>
        </p:txBody>
      </p:sp>
    </p:spTree>
    <p:extLst>
      <p:ext uri="{BB962C8B-B14F-4D97-AF65-F5344CB8AC3E}">
        <p14:creationId xmlns:p14="http://schemas.microsoft.com/office/powerpoint/2010/main" val="173155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93" y="291283"/>
            <a:ext cx="8380813" cy="95410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Luckily for us, this one has been </a:t>
            </a:r>
            <a:r>
              <a:rPr kumimoji="0" lang="en-GB" sz="2800" b="1" i="1" u="none" strike="noStrike" kern="1200" cap="none" spc="0" normalizeH="0" baseline="0" noProof="0" dirty="0">
                <a:ln>
                  <a:noFill/>
                </a:ln>
                <a:solidFill>
                  <a:srgbClr val="00B050"/>
                </a:solidFill>
                <a:effectLst/>
                <a:uLnTx/>
                <a:uFillTx/>
                <a:latin typeface="Calibri" panose="020F0502020204030204"/>
                <a:ea typeface="+mn-ea"/>
                <a:cs typeface="+mn-cs"/>
              </a:rPr>
              <a:t>translated</a:t>
            </a:r>
            <a:r>
              <a:rPr kumimoji="0" lang="en-GB" sz="2800" b="0" i="0" u="none" strike="noStrike" kern="1200" cap="none" spc="0" normalizeH="0" baseline="0" noProof="0" dirty="0">
                <a:ln>
                  <a:noFill/>
                </a:ln>
                <a:effectLst/>
                <a:uLnTx/>
                <a:uFillTx/>
                <a:latin typeface="Calibri" panose="020F0502020204030204"/>
                <a:ea typeface="+mn-ea"/>
                <a:cs typeface="+mn-cs"/>
              </a:rPr>
              <a:t>.</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can you work out now?</a:t>
            </a:r>
            <a:endParaRPr lang="en-GB" sz="2800" b="1"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Rectangle 4"/>
          <p:cNvSpPr/>
          <p:nvPr/>
        </p:nvSpPr>
        <p:spPr>
          <a:xfrm>
            <a:off x="408458" y="1511685"/>
            <a:ext cx="8382000" cy="372687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563526" y="1545239"/>
            <a:ext cx="8097105" cy="3600986"/>
          </a:xfrm>
          <a:prstGeom prst="rect">
            <a:avLst/>
          </a:prstGeom>
        </p:spPr>
        <p:txBody>
          <a:bodyPr wrap="square" lIns="91440" tIns="45720" rIns="91440" bIns="45720" anchor="t">
            <a:spAutoFit/>
          </a:bodyPr>
          <a:lstStyle/>
          <a:p>
            <a:pPr algn="ctr">
              <a:defRPr/>
            </a:pPr>
            <a:r>
              <a:rPr kumimoji="0" lang="en-US" sz="1900" b="0" i="0" u="none" strike="noStrike" kern="1200" cap="none" spc="0" normalizeH="0" baseline="0" noProof="0" dirty="0">
                <a:ln>
                  <a:noFill/>
                </a:ln>
                <a:solidFill>
                  <a:srgbClr val="000000"/>
                </a:solidFill>
                <a:effectLst/>
                <a:uLnTx/>
                <a:uFillTx/>
                <a:latin typeface="Calibri"/>
                <a:ea typeface="Calibri"/>
                <a:cs typeface="Arial"/>
              </a:rPr>
              <a:t>The King to the Treasurer and the Barons of the Exchequer. Order, upon petition of the collectors and controllers in Kent of the subsidy last granted to the King by laymen, showing that the rolls of names of those dwelling in Kent, the indentures and other evidences concerning the collection were burned by the commons of the county in their late insurrection, and that the collectors have not wherewithal to account but by the sum total of persons of every town, wherefore the Treasurer and the Barons have deferred to receive their account unless they showed severally those </a:t>
            </a:r>
            <a:r>
              <a:rPr lang="en-US" sz="1900" dirty="0">
                <a:solidFill>
                  <a:srgbClr val="000000"/>
                </a:solidFill>
                <a:latin typeface="Calibri"/>
                <a:ea typeface="Calibri"/>
                <a:cs typeface="Arial"/>
              </a:rPr>
              <a:t>persons</a:t>
            </a:r>
            <a:r>
              <a:rPr lang="en-US" sz="1900" dirty="0">
                <a:solidFill>
                  <a:srgbClr val="000000"/>
                </a:solidFill>
                <a:latin typeface="Calibri"/>
                <a:ea typeface="Calibri"/>
                <a:cs typeface="Calibri"/>
              </a:rPr>
              <a:t>’</a:t>
            </a:r>
            <a:r>
              <a:rPr lang="en-US" sz="1900" dirty="0">
                <a:solidFill>
                  <a:srgbClr val="000000"/>
                </a:solidFill>
                <a:latin typeface="Calibri"/>
                <a:ea typeface="Calibri"/>
                <a:cs typeface="Arial"/>
              </a:rPr>
              <a:t> names</a:t>
            </a:r>
            <a:r>
              <a:rPr kumimoji="0" lang="en-US" sz="1900" b="0" i="0" u="none" strike="noStrike" kern="1200" cap="none" spc="0" normalizeH="0" baseline="0" noProof="0" dirty="0">
                <a:ln>
                  <a:noFill/>
                </a:ln>
                <a:solidFill>
                  <a:srgbClr val="000000"/>
                </a:solidFill>
                <a:effectLst/>
                <a:uLnTx/>
                <a:uFillTx/>
                <a:latin typeface="Calibri"/>
                <a:ea typeface="Calibri"/>
                <a:cs typeface="Arial"/>
              </a:rPr>
              <a:t>, if by oath of the collectors and controllers assured that these things are true, to account with the collectors upon oath by the sum total of persons of the towns or hundreds, and by control of the controllers, making no special mention of the names. Witnessed by the King at Westminster, 16 December. By the Council.</a:t>
            </a:r>
            <a:endParaRPr lang="en-GB" sz="1900" b="0" i="0" u="none" strike="noStrike" kern="1200" cap="none" spc="0" normalizeH="0" baseline="0" noProof="0">
              <a:ln>
                <a:noFill/>
              </a:ln>
              <a:effectLst/>
              <a:uLnTx/>
              <a:uFillTx/>
              <a:latin typeface="Calibri"/>
              <a:ea typeface="Calibri"/>
              <a:cs typeface="Arial"/>
            </a:endParaRPr>
          </a:p>
        </p:txBody>
      </p:sp>
    </p:spTree>
    <p:extLst>
      <p:ext uri="{BB962C8B-B14F-4D97-AF65-F5344CB8AC3E}">
        <p14:creationId xmlns:p14="http://schemas.microsoft.com/office/powerpoint/2010/main" val="341513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93" y="291283"/>
            <a:ext cx="8774573"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 key points have been highlighted.</a:t>
            </a:r>
            <a:endParaRPr lang="en-GB" sz="2800" b="1"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Rectangle 4"/>
          <p:cNvSpPr/>
          <p:nvPr/>
        </p:nvSpPr>
        <p:spPr>
          <a:xfrm>
            <a:off x="408458" y="1511685"/>
            <a:ext cx="8382000" cy="372687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563526" y="1545239"/>
            <a:ext cx="7889287" cy="3600986"/>
          </a:xfrm>
          <a:prstGeom prst="rect">
            <a:avLst/>
          </a:prstGeom>
        </p:spPr>
        <p:txBody>
          <a:bodyPr wrap="square" lIns="91440" tIns="45720" rIns="91440" bIns="45720" anchor="t">
            <a:spAutoFit/>
          </a:bodyPr>
          <a:lstStyle/>
          <a:p>
            <a:pPr algn="ctr">
              <a:defRPr/>
            </a:pPr>
            <a:r>
              <a:rPr kumimoji="0" lang="en-US" sz="1900" b="0" i="0" u="none" strike="noStrike" kern="1200" cap="none" spc="0" normalizeH="0" baseline="0" noProof="0" dirty="0">
                <a:ln>
                  <a:noFill/>
                </a:ln>
                <a:solidFill>
                  <a:srgbClr val="000000"/>
                </a:solidFill>
                <a:effectLst/>
                <a:uLnTx/>
                <a:uFillTx/>
                <a:latin typeface="Calibri"/>
                <a:ea typeface="Calibri"/>
                <a:cs typeface="Calibri"/>
              </a:rPr>
              <a:t>The King to the Treasurer and the Barons of the Exchequer. Order, upon petition of the collectors and controllers in Kent of the subsidy last granted to the King by laymen, showing that the rolls of names of those dwelling in Kent, the indentures and other evidences concerning the collection were burned by the commons of the county in their late insurrection, and that the collectors have not wherewithal to account but by the sum total of persons of every town, wherefore the Treasurer and the Barons have deferred to receive their account unless they showed severally those persons</a:t>
            </a:r>
            <a:r>
              <a:rPr lang="en-US" sz="1900" dirty="0">
                <a:solidFill>
                  <a:srgbClr val="000000"/>
                </a:solidFill>
                <a:latin typeface="Calibri"/>
                <a:ea typeface="Calibri"/>
                <a:cs typeface="Calibri"/>
              </a:rPr>
              <a:t>’ </a:t>
            </a:r>
            <a:r>
              <a:rPr kumimoji="0" lang="en-US" sz="1900" b="0" i="0" u="none" strike="noStrike" kern="1200" cap="none" spc="0" normalizeH="0" baseline="0" noProof="0" dirty="0">
                <a:ln>
                  <a:noFill/>
                </a:ln>
                <a:solidFill>
                  <a:srgbClr val="000000"/>
                </a:solidFill>
                <a:effectLst/>
                <a:uLnTx/>
                <a:uFillTx/>
                <a:latin typeface="Calibri"/>
                <a:ea typeface="Calibri"/>
                <a:cs typeface="Calibri"/>
              </a:rPr>
              <a:t>names, if by oath of the collectors and controllers assured that these things are true, to account with the collectors upon oath by the sum total of persons of the towns or hundreds, and by control of the controllers, making no special mention of the names. Witnessed by the King at Westminster, 16 December. By the Council.</a:t>
            </a:r>
            <a:endParaRPr lang="en-GB" sz="1900" b="0" i="0" u="none" strike="noStrike" kern="1200" cap="none" spc="0" normalizeH="0" baseline="0" noProof="0">
              <a:ln>
                <a:noFill/>
              </a:ln>
              <a:effectLst/>
              <a:uLnTx/>
              <a:uFillTx/>
              <a:latin typeface="Calibri"/>
              <a:ea typeface="Calibri"/>
              <a:cs typeface="Calibri"/>
            </a:endParaRPr>
          </a:p>
        </p:txBody>
      </p:sp>
      <p:sp>
        <p:nvSpPr>
          <p:cNvPr id="6" name="Rectangle 5"/>
          <p:cNvSpPr/>
          <p:nvPr/>
        </p:nvSpPr>
        <p:spPr>
          <a:xfrm>
            <a:off x="6086334" y="1850921"/>
            <a:ext cx="814196" cy="275591"/>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215542" y="2432194"/>
            <a:ext cx="4790773" cy="247211"/>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646007" y="2737876"/>
            <a:ext cx="6254523" cy="247211"/>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92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259" y="171330"/>
            <a:ext cx="8916765"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is happening?</a:t>
            </a:r>
            <a:endParaRPr lang="en-GB" sz="2800" b="1"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27" name="TextBox 26"/>
          <p:cNvSpPr txBox="1"/>
          <p:nvPr/>
        </p:nvSpPr>
        <p:spPr>
          <a:xfrm>
            <a:off x="7594190" y="4667801"/>
            <a:ext cx="1042300" cy="369332"/>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Peasants</a:t>
            </a:r>
            <a:endParaRPr lang="en-US" dirty="0">
              <a:ea typeface="+mn-ea"/>
              <a:cs typeface="+mn-cs"/>
            </a:endParaRPr>
          </a:p>
        </p:txBody>
      </p:sp>
      <p:sp>
        <p:nvSpPr>
          <p:cNvPr id="30" name="TextBox 29"/>
          <p:cNvSpPr txBox="1"/>
          <p:nvPr/>
        </p:nvSpPr>
        <p:spPr>
          <a:xfrm>
            <a:off x="2448348" y="4812757"/>
            <a:ext cx="1928719" cy="6463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Another word for rebellion</a:t>
            </a:r>
            <a:endParaRPr lang="en-US" dirty="0">
              <a:ea typeface="+mn-ea"/>
              <a:cs typeface="+mn-cs"/>
            </a:endParaRPr>
          </a:p>
        </p:txBody>
      </p:sp>
      <p:sp>
        <p:nvSpPr>
          <p:cNvPr id="20" name="TextBox 19"/>
          <p:cNvSpPr txBox="1"/>
          <p:nvPr/>
        </p:nvSpPr>
        <p:spPr>
          <a:xfrm>
            <a:off x="5168086" y="1206947"/>
            <a:ext cx="2191878" cy="369332"/>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Another word for tax</a:t>
            </a:r>
          </a:p>
        </p:txBody>
      </p:sp>
      <p:cxnSp>
        <p:nvCxnSpPr>
          <p:cNvPr id="23" name="Straight Arrow Connector 22"/>
          <p:cNvCxnSpPr/>
          <p:nvPr/>
        </p:nvCxnSpPr>
        <p:spPr>
          <a:xfrm flipV="1">
            <a:off x="5497033" y="1607318"/>
            <a:ext cx="606055" cy="632856"/>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1" name="Rectangle 30"/>
          <p:cNvSpPr/>
          <p:nvPr/>
        </p:nvSpPr>
        <p:spPr>
          <a:xfrm>
            <a:off x="1551757" y="2056985"/>
            <a:ext cx="6847297" cy="2754600"/>
          </a:xfrm>
          <a:prstGeom prst="rect">
            <a:avLst/>
          </a:prstGeom>
        </p:spPr>
        <p:txBody>
          <a:bodyPr wrap="square" lIns="91440" tIns="45720" rIns="91440" bIns="45720" anchor="t">
            <a:spAutoFit/>
          </a:bodyPr>
          <a:lstStyle/>
          <a:p>
            <a:pPr>
              <a:defRPr/>
            </a:pPr>
            <a:r>
              <a:rPr kumimoji="0" lang="en-US" sz="1400" b="0" i="0" u="none" strike="noStrike" kern="1200" cap="none" spc="0" normalizeH="0" baseline="0" noProof="0" dirty="0">
                <a:ln>
                  <a:noFill/>
                </a:ln>
                <a:solidFill>
                  <a:srgbClr val="000000"/>
                </a:solidFill>
                <a:effectLst/>
                <a:uLnTx/>
                <a:uFillTx/>
                <a:latin typeface="Arial"/>
                <a:ea typeface="Calibri"/>
                <a:cs typeface="Arial"/>
              </a:rPr>
              <a:t>The King to the Treasurer and the Barons of the Exchequer. Order, upon petition of the collectors and controllers in Kent of the subsidy last granted to the King by laymen, showing that the rolls of names of those dwelling in Kent, the indentures and other evidences concerning the collection were burned by the commons of the county in their late insurrection, and that the collectors have not wherewithal to account but by the sum total of persons of every town, wherefore the Treasurer and the Barons have deferred to receive their account unless they showed severally those persons</a:t>
            </a:r>
            <a:r>
              <a:rPr lang="en-US" sz="1400" dirty="0">
                <a:solidFill>
                  <a:srgbClr val="000000"/>
                </a:solidFill>
                <a:latin typeface="Arial"/>
                <a:ea typeface="Calibri"/>
                <a:cs typeface="Calibri"/>
              </a:rPr>
              <a:t>’</a:t>
            </a:r>
            <a:r>
              <a:rPr lang="en-US" sz="1400" dirty="0">
                <a:solidFill>
                  <a:srgbClr val="000000"/>
                </a:solidFill>
                <a:latin typeface="Arial"/>
                <a:ea typeface="Calibri"/>
                <a:cs typeface="Arial"/>
              </a:rPr>
              <a:t> </a:t>
            </a:r>
            <a:r>
              <a:rPr kumimoji="0" lang="en-US" sz="1400" b="0" i="0" u="none" strike="noStrike" kern="1200" cap="none" spc="0" normalizeH="0" baseline="0" noProof="0" dirty="0">
                <a:ln>
                  <a:noFill/>
                </a:ln>
                <a:solidFill>
                  <a:srgbClr val="000000"/>
                </a:solidFill>
                <a:effectLst/>
                <a:uLnTx/>
                <a:uFillTx/>
                <a:latin typeface="Arial"/>
                <a:ea typeface="Calibri"/>
                <a:cs typeface="Arial"/>
              </a:rPr>
              <a:t>names, if by oath of the collectors and controllers assured that these things are true, to account with the collectors upon oath by the sum total of persons of the towns or hundreds, and by control of the controllers, making no special mention of the names. Witnessed by the King at Westminster, 16 December. By the Council.</a:t>
            </a:r>
            <a:endParaRPr lang="en-GB" sz="1400" b="0" i="0" u="none" strike="noStrike" kern="1200" cap="none" spc="0" normalizeH="0" baseline="0" noProof="0" dirty="0">
              <a:ln>
                <a:noFill/>
              </a:ln>
              <a:effectLst/>
              <a:uLnTx/>
              <a:uFillTx/>
              <a:latin typeface="Arial"/>
              <a:ea typeface="Calibri"/>
              <a:cs typeface="Arial"/>
            </a:endParaRPr>
          </a:p>
        </p:txBody>
      </p:sp>
      <p:sp>
        <p:nvSpPr>
          <p:cNvPr id="32" name="Rectangle 31"/>
          <p:cNvSpPr/>
          <p:nvPr/>
        </p:nvSpPr>
        <p:spPr>
          <a:xfrm>
            <a:off x="4986790" y="2320827"/>
            <a:ext cx="706660" cy="211572"/>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4114858" y="2539277"/>
            <a:ext cx="4158024" cy="189785"/>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1674102" y="2790731"/>
            <a:ext cx="6146367" cy="187520"/>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3119004" y="2995800"/>
            <a:ext cx="995854" cy="180503"/>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Arrow Connector 35"/>
          <p:cNvCxnSpPr/>
          <p:nvPr/>
        </p:nvCxnSpPr>
        <p:spPr>
          <a:xfrm flipH="1">
            <a:off x="3413481" y="3280364"/>
            <a:ext cx="250795" cy="1471921"/>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7" name="Straight Arrow Connector 36"/>
          <p:cNvCxnSpPr>
            <a:endCxn id="27" idx="0"/>
          </p:cNvCxnSpPr>
          <p:nvPr/>
        </p:nvCxnSpPr>
        <p:spPr>
          <a:xfrm>
            <a:off x="6921795" y="2995800"/>
            <a:ext cx="1193545" cy="1672001"/>
          </a:xfrm>
          <a:prstGeom prst="straightConnector1">
            <a:avLst/>
          </a:prstGeom>
          <a:ln w="50800">
            <a:solidFill>
              <a:schemeClr val="accent4"/>
            </a:solidFill>
            <a:headEnd type="none" w="med" len="med"/>
            <a:tailEnd type="arrow" w="med" len="med"/>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40" y="170435"/>
            <a:ext cx="944962" cy="835224"/>
          </a:xfrm>
          <a:prstGeom prst="rect">
            <a:avLst/>
          </a:prstGeom>
        </p:spPr>
      </p:pic>
    </p:spTree>
    <p:extLst>
      <p:ext uri="{BB962C8B-B14F-4D97-AF65-F5344CB8AC3E}">
        <p14:creationId xmlns:p14="http://schemas.microsoft.com/office/powerpoint/2010/main" val="264528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259" y="160393"/>
            <a:ext cx="8867503" cy="1384995"/>
          </a:xfrm>
          <a:prstGeom prst="rect">
            <a:avLst/>
          </a:prstGeom>
          <a:noFill/>
        </p:spPr>
        <p:txBody>
          <a:bodyPr wrap="square" lIns="91440" tIns="45720" rIns="91440" bIns="45720" rtlCol="0" anchor="t">
            <a:spAutoFit/>
          </a:bodyPr>
          <a:lstStyle/>
          <a:p>
            <a:pPr algn="ctr">
              <a:defRPr/>
            </a:pPr>
            <a:r>
              <a:rPr kumimoji="0" lang="en-GB" sz="2800" b="0" i="0" u="none" strike="noStrike" kern="1200" cap="none" spc="0" normalizeH="0" baseline="0" noProof="0" dirty="0">
                <a:ln>
                  <a:noFill/>
                </a:ln>
                <a:effectLst/>
                <a:uLnTx/>
                <a:uFillTx/>
                <a:latin typeface="Calibri" panose="020F0502020204030204"/>
                <a:ea typeface="+mn-ea"/>
                <a:cs typeface="+mn-cs"/>
              </a:rPr>
              <a:t>Any ideas </a:t>
            </a:r>
            <a:r>
              <a:rPr lang="en-GB" sz="2800" dirty="0">
                <a:latin typeface="Calibri" panose="020F0502020204030204"/>
              </a:rPr>
              <a:t>of what</a:t>
            </a:r>
            <a:r>
              <a:rPr kumimoji="0" lang="en-GB" sz="2800" b="0" i="0" u="none" strike="noStrike" kern="1200" cap="none" spc="0" normalizeH="0" baseline="0" noProof="0" dirty="0">
                <a:ln>
                  <a:noFill/>
                </a:ln>
                <a:effectLst/>
                <a:uLnTx/>
                <a:uFillTx/>
                <a:latin typeface="Calibri" panose="020F0502020204030204"/>
                <a:ea typeface="+mn-ea"/>
                <a:cs typeface="+mn-cs"/>
              </a:rPr>
              <a:t> this event might be about?</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a:solidFill>
                <a:prstClr val="black"/>
              </a:solidFill>
              <a:latin typeface="Calibri" panose="020F0502020204030204"/>
              <a:ea typeface="Calibri" panose="020F0502020204030204"/>
              <a:cs typeface="Calibri" panose="020F0502020204030204"/>
            </a:endParaRPr>
          </a:p>
          <a:p>
            <a:pPr algn="ctr">
              <a:defRPr/>
            </a:pPr>
            <a:r>
              <a:rPr lang="en-GB" sz="2800" dirty="0">
                <a:latin typeface="Calibri" panose="020F0502020204030204"/>
              </a:rPr>
              <a:t>It’s something that we will look at in more detail in Year 7!</a:t>
            </a:r>
            <a:endParaRPr lang="en-GB" sz="2800" b="0" i="0" u="none" strike="noStrike" kern="1200" cap="none" spc="0" normalizeH="0" baseline="0" noProof="0" dirty="0">
              <a:ln>
                <a:noFill/>
              </a:ln>
              <a:effectLst/>
              <a:uLnTx/>
              <a:uFillTx/>
              <a:latin typeface="Calibri" panose="020F0502020204030204"/>
              <a:ea typeface="Calibri" panose="020F0502020204030204"/>
              <a:cs typeface="Calibri" panose="020F0502020204030204"/>
            </a:endParaRPr>
          </a:p>
        </p:txBody>
      </p:sp>
      <p:sp>
        <p:nvSpPr>
          <p:cNvPr id="31" name="Rectangle 30"/>
          <p:cNvSpPr/>
          <p:nvPr/>
        </p:nvSpPr>
        <p:spPr>
          <a:xfrm>
            <a:off x="1551757" y="2056985"/>
            <a:ext cx="6847297" cy="2677656"/>
          </a:xfrm>
          <a:prstGeom prst="rect">
            <a:avLst/>
          </a:prstGeom>
        </p:spPr>
        <p:txBody>
          <a:bodyPr wrap="square" lIns="91440" tIns="45720" rIns="91440" bIns="45720" anchor="t">
            <a:spAutoFit/>
          </a:bodyPr>
          <a:lstStyle/>
          <a:p>
            <a:pPr>
              <a:defRPr/>
            </a:pPr>
            <a:r>
              <a:rPr kumimoji="0" lang="en-US" sz="1400" b="0" i="0" u="none" strike="noStrike" kern="1200" cap="none" spc="0" normalizeH="0" baseline="0" noProof="0" dirty="0">
                <a:ln>
                  <a:noFill/>
                </a:ln>
                <a:solidFill>
                  <a:srgbClr val="000000"/>
                </a:solidFill>
                <a:effectLst/>
                <a:uLnTx/>
                <a:uFillTx/>
                <a:latin typeface="Arial"/>
                <a:cs typeface="Arial"/>
              </a:rPr>
              <a:t>The King to the Treasurer and the Barons of the Exchequer. Order, upon petition of the collectors and controllers in Kent of the subsidy last granted to the King by laymen, showing that the rolls of names of those dwelling in Kent, the indentures and other evidences concerning the collection were burned by the commons of the county in their late insurrection, and that the collectors have not wherewithal to account but by the sum total of persons of every town, wherefore the Treasurer and the Barons have deferred to receive their account unless they showed severally those persons</a:t>
            </a:r>
            <a:r>
              <a:rPr lang="en-US" sz="1400" dirty="0">
                <a:solidFill>
                  <a:srgbClr val="000000"/>
                </a:solidFill>
                <a:latin typeface="Arial"/>
                <a:cs typeface="Arial"/>
              </a:rPr>
              <a:t>’ </a:t>
            </a:r>
            <a:r>
              <a:rPr kumimoji="0" lang="en-US" sz="1400" b="0" i="0" u="none" strike="noStrike" kern="1200" cap="none" spc="0" normalizeH="0" baseline="0" noProof="0" dirty="0">
                <a:ln>
                  <a:noFill/>
                </a:ln>
                <a:solidFill>
                  <a:srgbClr val="000000"/>
                </a:solidFill>
                <a:effectLst/>
                <a:uLnTx/>
                <a:uFillTx/>
                <a:latin typeface="Arial"/>
                <a:cs typeface="Arial"/>
              </a:rPr>
              <a:t>names, if by oath of the collectors and controllers assured that these things are true, to account with the collectors upon oath by the sum total of persons of the towns or hundreds, and by control of the controllers, making no special mention of the names. Witnessed by the King at Westminster, 16 December. By the Council.</a:t>
            </a:r>
            <a:endParaRPr kumimoji="0" lang="en-GB" sz="1400" b="0" i="0" u="none" strike="noStrike" kern="1200" cap="none" spc="0" normalizeH="0" baseline="0" noProof="0" dirty="0">
              <a:ln>
                <a:noFill/>
              </a:ln>
              <a:solidFill>
                <a:prstClr val="black"/>
              </a:solidFill>
              <a:effectLst/>
              <a:uLnTx/>
              <a:uFillTx/>
              <a:latin typeface="Arial"/>
              <a:cs typeface="Arial"/>
            </a:endParaRPr>
          </a:p>
        </p:txBody>
      </p:sp>
      <p:sp>
        <p:nvSpPr>
          <p:cNvPr id="32" name="Rectangle 31"/>
          <p:cNvSpPr/>
          <p:nvPr/>
        </p:nvSpPr>
        <p:spPr>
          <a:xfrm>
            <a:off x="4986790" y="2320827"/>
            <a:ext cx="706660" cy="211572"/>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4114858" y="2539277"/>
            <a:ext cx="4158024" cy="189785"/>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1674102" y="2790731"/>
            <a:ext cx="6146367" cy="187520"/>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3119004" y="2995800"/>
            <a:ext cx="995854" cy="180503"/>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484" y="5801595"/>
            <a:ext cx="865707" cy="816935"/>
          </a:xfrm>
          <a:prstGeom prst="rect">
            <a:avLst/>
          </a:prstGeom>
        </p:spPr>
      </p:pic>
    </p:spTree>
    <p:extLst>
      <p:ext uri="{BB962C8B-B14F-4D97-AF65-F5344CB8AC3E}">
        <p14:creationId xmlns:p14="http://schemas.microsoft.com/office/powerpoint/2010/main" val="862548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700" b="1" noProof="0" dirty="0">
                <a:latin typeface="Calibri"/>
                <a:ea typeface="Calibri"/>
                <a:cs typeface="Calibri"/>
              </a:rPr>
              <a:t>Working with </a:t>
            </a:r>
            <a:r>
              <a:rPr lang="en-GB" sz="2700" b="1" dirty="0">
                <a:latin typeface="Calibri"/>
                <a:ea typeface="Calibri"/>
                <a:cs typeface="Calibri"/>
              </a:rPr>
              <a:t>evidence</a:t>
            </a:r>
            <a:endParaRPr lang="en-GB" sz="2700" b="1" i="0" u="none" strike="noStrike" kern="1200" cap="none" spc="0" normalizeH="0" baseline="0" noProof="0" dirty="0">
              <a:ln>
                <a:noFill/>
              </a:ln>
              <a:effectLst/>
              <a:uLnTx/>
              <a:uFillTx/>
              <a:latin typeface="Calibri"/>
              <a:ea typeface="Calibri"/>
              <a:cs typeface="Calibri"/>
            </a:endParaRPr>
          </a:p>
        </p:txBody>
      </p:sp>
      <p:sp>
        <p:nvSpPr>
          <p:cNvPr id="7" name="TextBox 6"/>
          <p:cNvSpPr txBox="1"/>
          <p:nvPr/>
        </p:nvSpPr>
        <p:spPr>
          <a:xfrm>
            <a:off x="561814" y="1172663"/>
            <a:ext cx="8093088" cy="304698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rPr>
              <a:t>As you can</a:t>
            </a:r>
            <a:r>
              <a:rPr kumimoji="0" lang="en-GB" sz="3200" b="0" i="0" u="none" strike="noStrike" kern="1200" cap="none" spc="0" normalizeH="0" noProof="0" dirty="0">
                <a:ln>
                  <a:noFill/>
                </a:ln>
                <a:solidFill>
                  <a:prstClr val="black"/>
                </a:solidFill>
                <a:effectLst/>
                <a:uLnTx/>
                <a:uFillTx/>
                <a:latin typeface="Calibri" panose="020F0502020204030204"/>
              </a:rPr>
              <a:t> see, one source cannot reveal </a:t>
            </a:r>
            <a:r>
              <a:rPr lang="en-GB" sz="3200" dirty="0">
                <a:solidFill>
                  <a:prstClr val="black"/>
                </a:solidFill>
                <a:latin typeface="Calibri" panose="020F0502020204030204"/>
              </a:rPr>
              <a:t>everything about an event.</a:t>
            </a:r>
            <a:r>
              <a:rPr kumimoji="0" lang="en-GB" sz="3200" b="0" i="0" u="none" strike="noStrike" kern="1200" cap="none" spc="0" normalizeH="0" noProof="0" dirty="0">
                <a:ln>
                  <a:noFill/>
                </a:ln>
                <a:solidFill>
                  <a:prstClr val="black"/>
                </a:solidFill>
                <a:effectLst/>
                <a:uLnTx/>
                <a:uFillTx/>
                <a:latin typeface="Calibri" panose="020F0502020204030204"/>
              </a:rPr>
              <a:t>  </a:t>
            </a: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a:solidFill>
                <a:prstClr val="black"/>
              </a:solidFill>
              <a:latin typeface="Calibri" panose="020F0502020204030204"/>
              <a:ea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noProof="0" dirty="0">
                <a:ln>
                  <a:noFill/>
                </a:ln>
                <a:solidFill>
                  <a:prstClr val="black"/>
                </a:solidFill>
                <a:effectLst/>
                <a:uLnTx/>
                <a:uFillTx/>
                <a:latin typeface="Calibri" panose="020F0502020204030204"/>
              </a:rPr>
              <a:t>This is why historians need to use lots of sources as evidence.</a:t>
            </a:r>
            <a:endParaRPr lang="en-GB" sz="3200" b="0" i="0" u="none" strike="noStrike" kern="1200" cap="none" spc="0" normalizeH="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3200" baseline="0">
              <a:solidFill>
                <a:prstClr val="black"/>
              </a:solidFill>
              <a:latin typeface="Calibri" panose="020F0502020204030204"/>
            </a:endParaRPr>
          </a:p>
        </p:txBody>
      </p:sp>
    </p:spTree>
    <p:extLst>
      <p:ext uri="{BB962C8B-B14F-4D97-AF65-F5344CB8AC3E}">
        <p14:creationId xmlns:p14="http://schemas.microsoft.com/office/powerpoint/2010/main" val="103897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700" noProof="0" dirty="0">
                <a:latin typeface="Arial Rounded MT Bold"/>
              </a:rPr>
              <a:t>W</a:t>
            </a:r>
            <a:r>
              <a:rPr lang="en-GB" sz="2700" b="1" noProof="0" dirty="0">
                <a:latin typeface="Calibri"/>
                <a:ea typeface="Calibri"/>
                <a:cs typeface="Calibri"/>
              </a:rPr>
              <a:t>orking with </a:t>
            </a:r>
            <a:r>
              <a:rPr lang="en-GB" sz="2700" b="1" dirty="0">
                <a:latin typeface="Calibri"/>
                <a:ea typeface="Calibri"/>
                <a:cs typeface="Calibri"/>
              </a:rPr>
              <a:t>evidence</a:t>
            </a:r>
            <a:endParaRPr lang="en-GB" sz="2700" b="1" i="0" u="none" strike="noStrike" kern="1200" cap="none" spc="0" normalizeH="0" baseline="0" noProof="0" dirty="0">
              <a:ln>
                <a:noFill/>
              </a:ln>
              <a:effectLst/>
              <a:uLnTx/>
              <a:uFillTx/>
              <a:latin typeface="Calibri"/>
              <a:ea typeface="Calibri"/>
              <a:cs typeface="Calibri"/>
            </a:endParaRPr>
          </a:p>
        </p:txBody>
      </p:sp>
      <p:sp>
        <p:nvSpPr>
          <p:cNvPr id="5" name="TextBox 4"/>
          <p:cNvSpPr txBox="1"/>
          <p:nvPr/>
        </p:nvSpPr>
        <p:spPr>
          <a:xfrm>
            <a:off x="476754" y="1320917"/>
            <a:ext cx="8178148" cy="206210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rPr>
              <a:t>What challenges do historians</a:t>
            </a:r>
            <a:r>
              <a:rPr kumimoji="0" lang="en-GB" sz="3200" b="0" i="0" u="none" strike="noStrike" kern="1200" cap="none" spc="0" normalizeH="0" noProof="0" dirty="0">
                <a:ln>
                  <a:noFill/>
                </a:ln>
                <a:solidFill>
                  <a:prstClr val="black"/>
                </a:solidFill>
                <a:effectLst/>
                <a:uLnTx/>
                <a:uFillTx/>
                <a:latin typeface="Calibri" panose="020F0502020204030204"/>
              </a:rPr>
              <a:t> face when working with documents in the archives?</a:t>
            </a: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baseline="0">
              <a:solidFill>
                <a:prstClr val="black"/>
              </a:solidFill>
              <a:latin typeface="Calibri" panose="020F0502020204030204"/>
              <a:ea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alibri" panose="020F0502020204030204"/>
              </a:rPr>
              <a:t>What skills do they need?</a:t>
            </a:r>
            <a:endParaRPr lang="en-GB" sz="320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098" y="379537"/>
            <a:ext cx="871804" cy="829128"/>
          </a:xfrm>
          <a:prstGeom prst="rect">
            <a:avLst/>
          </a:prstGeom>
        </p:spPr>
      </p:pic>
    </p:spTree>
    <p:extLst>
      <p:ext uri="{BB962C8B-B14F-4D97-AF65-F5344CB8AC3E}">
        <p14:creationId xmlns:p14="http://schemas.microsoft.com/office/powerpoint/2010/main" val="3751789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59929" y="214124"/>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59929" y="570163"/>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700" b="1" noProof="0" dirty="0">
                <a:latin typeface="Calibri"/>
                <a:ea typeface="Calibri"/>
                <a:cs typeface="Calibri"/>
              </a:rPr>
              <a:t>Working with </a:t>
            </a:r>
            <a:r>
              <a:rPr lang="en-GB" sz="2700" b="1" dirty="0">
                <a:latin typeface="Calibri"/>
                <a:ea typeface="Calibri"/>
                <a:cs typeface="Calibri"/>
              </a:rPr>
              <a:t>evidence</a:t>
            </a:r>
            <a:endParaRPr kumimoji="0" lang="en-GB" sz="2700" b="1" i="0" u="none" strike="noStrike" kern="1200" cap="none" spc="0" normalizeH="0" baseline="0" noProof="0" dirty="0">
              <a:ln>
                <a:noFill/>
              </a:ln>
              <a:effectLst/>
              <a:uLnTx/>
              <a:uFillTx/>
              <a:latin typeface="Calibri"/>
              <a:ea typeface="Calibri"/>
              <a:cs typeface="Calibri"/>
            </a:endParaRPr>
          </a:p>
        </p:txBody>
      </p:sp>
      <p:sp>
        <p:nvSpPr>
          <p:cNvPr id="7" name="TextBox 6"/>
          <p:cNvSpPr txBox="1"/>
          <p:nvPr/>
        </p:nvSpPr>
        <p:spPr>
          <a:xfrm>
            <a:off x="636242" y="1970105"/>
            <a:ext cx="8093088" cy="206210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rPr>
              <a:t>So how do historians</a:t>
            </a:r>
            <a:r>
              <a:rPr kumimoji="0" lang="en-GB" sz="4800" b="0" i="0" u="none" strike="noStrike" kern="1200" cap="none" spc="0" normalizeH="0" noProof="0" dirty="0">
                <a:ln>
                  <a:noFill/>
                </a:ln>
                <a:solidFill>
                  <a:prstClr val="black"/>
                </a:solidFill>
                <a:effectLst/>
                <a:uLnTx/>
                <a:uFillTx/>
                <a:latin typeface="Calibri" panose="020F0502020204030204"/>
              </a:rPr>
              <a:t> find out about the medieval past?</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3200" baseline="0">
              <a:solidFill>
                <a:prstClr val="black"/>
              </a:solidFill>
              <a:latin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098" y="379537"/>
            <a:ext cx="871804" cy="829128"/>
          </a:xfrm>
          <a:prstGeom prst="rect">
            <a:avLst/>
          </a:prstGeom>
        </p:spPr>
      </p:pic>
    </p:spTree>
    <p:extLst>
      <p:ext uri="{BB962C8B-B14F-4D97-AF65-F5344CB8AC3E}">
        <p14:creationId xmlns:p14="http://schemas.microsoft.com/office/powerpoint/2010/main" val="90078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091" y="134983"/>
            <a:ext cx="8631382" cy="1754326"/>
          </a:xfrm>
          <a:prstGeom prst="rect">
            <a:avLst/>
          </a:prstGeom>
          <a:noFill/>
        </p:spPr>
        <p:txBody>
          <a:bodyPr wrap="square" lIns="91440" tIns="45720" rIns="91440" bIns="45720" rtlCol="0" anchor="t">
            <a:spAutoFit/>
          </a:bodyPr>
          <a:lstStyle/>
          <a:p>
            <a:pPr algn="ctr"/>
            <a:r>
              <a:rPr lang="en-GB" sz="3600" dirty="0">
                <a:latin typeface="Calibri"/>
                <a:cs typeface="Calibri"/>
              </a:rPr>
              <a:t>When we talk about medieval England </a:t>
            </a:r>
          </a:p>
          <a:p>
            <a:pPr algn="ctr"/>
            <a:r>
              <a:rPr lang="en-GB" sz="3600" dirty="0">
                <a:latin typeface="Calibri"/>
                <a:cs typeface="Calibri"/>
              </a:rPr>
              <a:t> in school, we usually mean a period between about 1066 to about 1485</a:t>
            </a:r>
          </a:p>
        </p:txBody>
      </p:sp>
      <p:sp>
        <p:nvSpPr>
          <p:cNvPr id="3" name="AutoShape 2" descr="An Introduction to Early Medieval England | English Herit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a:extLst>
              <a:ext uri="{FF2B5EF4-FFF2-40B4-BE49-F238E27FC236}">
                <a16:creationId xmlns:a16="http://schemas.microsoft.com/office/drawing/2014/main" id="{248C87EF-1BCF-3689-3E55-8C6166A73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1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700" b="1" dirty="0">
                <a:latin typeface="Calibri"/>
                <a:cs typeface="Calibri"/>
              </a:rPr>
              <a:t>Sources</a:t>
            </a:r>
            <a:endParaRPr lang="en-GB" sz="2700" b="1" i="0" u="none" strike="noStrike" kern="1200" cap="none" spc="0" normalizeH="0" baseline="0" noProof="0" dirty="0">
              <a:ln>
                <a:noFill/>
              </a:ln>
              <a:effectLst/>
              <a:uLnTx/>
              <a:uFillTx/>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074152746"/>
              </p:ext>
            </p:extLst>
          </p:nvPr>
        </p:nvGraphicFramePr>
        <p:xfrm>
          <a:off x="527355" y="1320917"/>
          <a:ext cx="4649434" cy="5920740"/>
        </p:xfrm>
        <a:graphic>
          <a:graphicData uri="http://schemas.openxmlformats.org/drawingml/2006/table">
            <a:tbl>
              <a:tblPr firstRow="1" bandRow="1">
                <a:tableStyleId>{2D5ABB26-0587-4C30-8999-92F81FD0307C}</a:tableStyleId>
              </a:tblPr>
              <a:tblGrid>
                <a:gridCol w="4649434">
                  <a:extLst>
                    <a:ext uri="{9D8B030D-6E8A-4147-A177-3AD203B41FA5}">
                      <a16:colId xmlns:a16="http://schemas.microsoft.com/office/drawing/2014/main" val="4179186969"/>
                    </a:ext>
                  </a:extLst>
                </a:gridCol>
              </a:tblGrid>
              <a:tr h="4947681">
                <a:tc>
                  <a:txBody>
                    <a:bodyPr/>
                    <a:lstStyle/>
                    <a:p>
                      <a:pPr algn="ctr"/>
                      <a:r>
                        <a:rPr lang="en-US" sz="3200" baseline="0" dirty="0"/>
                        <a:t>Sources from the time of an event are used as evidence.  </a:t>
                      </a:r>
                      <a:endParaRPr lang="en-US" sz="3200" baseline="0"/>
                    </a:p>
                    <a:p>
                      <a:pPr algn="ctr"/>
                      <a:endParaRPr lang="en-US" sz="3200" baseline="0"/>
                    </a:p>
                    <a:p>
                      <a:pPr algn="ctr"/>
                      <a:r>
                        <a:rPr lang="en-US" sz="3200" baseline="0" dirty="0"/>
                        <a:t>On your copy of the table, tick which ones you think might exist for medieval England (things that could have existed in medieval England).</a:t>
                      </a:r>
                      <a:endParaRPr lang="en-US" sz="3200" dirty="0"/>
                    </a:p>
                    <a:p>
                      <a:endParaRPr lang="en-US" sz="3200">
                        <a:latin typeface="+mn-lt"/>
                      </a:endParaRPr>
                    </a:p>
                    <a:p>
                      <a:endParaRPr lang="en-GB" sz="3200">
                        <a:latin typeface="+mn-lt"/>
                      </a:endParaRPr>
                    </a:p>
                  </a:txBody>
                  <a:tcPr marL="68580" marR="68580" marT="34290" marB="34290"/>
                </a:tc>
                <a:extLst>
                  <a:ext uri="{0D108BD9-81ED-4DB2-BD59-A6C34878D82A}">
                    <a16:rowId xmlns:a16="http://schemas.microsoft.com/office/drawing/2014/main" val="1700842235"/>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523" y="5434831"/>
            <a:ext cx="871804" cy="829128"/>
          </a:xfrm>
          <a:prstGeom prst="rect">
            <a:avLst/>
          </a:prstGeom>
        </p:spPr>
      </p:pic>
      <p:pic>
        <p:nvPicPr>
          <p:cNvPr id="7" name="Picture 6"/>
          <p:cNvPicPr>
            <a:picLocks noChangeAspect="1"/>
          </p:cNvPicPr>
          <p:nvPr/>
        </p:nvPicPr>
        <p:blipFill rotWithShape="1">
          <a:blip r:embed="rId4"/>
          <a:srcRect l="35361" t="27477" r="21514" b="18441"/>
          <a:stretch/>
        </p:blipFill>
        <p:spPr>
          <a:xfrm rot="758194">
            <a:off x="5382050" y="2305492"/>
            <a:ext cx="3155330" cy="2225914"/>
          </a:xfrm>
          <a:prstGeom prst="rect">
            <a:avLst/>
          </a:prstGeom>
          <a:ln>
            <a:noFill/>
          </a:ln>
          <a:effectLst>
            <a:outerShdw blurRad="292100" dist="139700" dir="2700000" algn="tl" rotWithShape="0">
              <a:srgbClr val="333333">
                <a:alpha val="65000"/>
              </a:srgbClr>
            </a:outerShdw>
          </a:effectLst>
        </p:spPr>
      </p:pic>
      <p:pic>
        <p:nvPicPr>
          <p:cNvPr id="9" name="Picture 9" descr="Table&#10;&#10;Description automatically generated">
            <a:extLst>
              <a:ext uri="{FF2B5EF4-FFF2-40B4-BE49-F238E27FC236}">
                <a16:creationId xmlns:a16="http://schemas.microsoft.com/office/drawing/2014/main" id="{3DD13031-A24F-3B3E-6BDC-5D34F9957639}"/>
              </a:ext>
            </a:extLst>
          </p:cNvPr>
          <p:cNvPicPr>
            <a:picLocks noChangeAspect="1"/>
          </p:cNvPicPr>
          <p:nvPr/>
        </p:nvPicPr>
        <p:blipFill>
          <a:blip r:embed="rId5"/>
          <a:stretch>
            <a:fillRect/>
          </a:stretch>
        </p:blipFill>
        <p:spPr>
          <a:xfrm rot="780000">
            <a:off x="5390686" y="2308537"/>
            <a:ext cx="3142501" cy="2217611"/>
          </a:xfrm>
          <a:prstGeom prst="rect">
            <a:avLst/>
          </a:prstGeom>
        </p:spPr>
      </p:pic>
    </p:spTree>
    <p:extLst>
      <p:ext uri="{BB962C8B-B14F-4D97-AF65-F5344CB8AC3E}">
        <p14:creationId xmlns:p14="http://schemas.microsoft.com/office/powerpoint/2010/main" val="233993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descr="data:image/png;base64,iVBORw0KGgoAAAANSUhEUgAAA6gAAAHKCAYAAAAO4mZQAAAAAXNSR0IArs4c6QAAIABJREFUeF7svWmUXOd95vdU3drX3vcV+w4QILGQImWapkxZkmc8tmdGcSYndk7m4+TL5ENyMjlO4jhnfOYc2xnPxLI9mrGtxSPJkmzZEimZm8QNEEiA2Nfe97279u3enOd/q4AmCIogUNXdVfW/OqWurq773vd93tso/vr5Lw7ooQqoAqpAlStgWZZV5UvQ6asCqoAqUDYFHA6Ho2yD6UCqgCqgCmywAvoP2AYLrpdTBVSB8iuggFp+TXVEVUAVqF4FFFCrd+905qqAKgAooOpdoAqoAlWvgAJq1W+hLkAVUAXKqIACahnF1KFUAVVgwxVQQN1wyfWCqoAqUG4FFFDLraiOpwqoAtWsgAJqNe+ezl0VUAUUUPUeUAVUgapXQAG16rdQF6AKqAJlVEABtYxi6lCqgCqw4QoooG645HpBVUAVKLcCCqjlVlTHUwVUgWpWQAG1mndP564KqAIKqHoPqAKqQNUroIBa9VuoC1AFVIEyKqCAWkYxdShVQBXYcAUUUDdccr2gKqAKlFsBBdRyK6rjqQKqQDUroIBazbunc1cFVAEFVL0HVAFVoOoVUECt+i3UBagCqkAZFVBALaOYOpQqoApsuAIKqBsuuV5QFVAFyq2AAmq5FdXxVAFVoJoVUECt5t3TuasCqoACqt4DqoAqUPUKKKBW/RbqAlQBVaCMCiigllFMHUoVUAU2XAEF1A2XXC+oCqgC5VZAAbXciup4qoAqUM0KKKBW8+7p3FUBVUABVe8BVUAVqHoFFFCrfgt1AaqAKlBGBRRQyyimDqUKqAIbroAC6oZLrhdUBVSBciuggFpuRXU8VUAVqGYFFFCrefd07qqAKqCAqveAKqAKVL0CCqhVv4W6AFVAFSijAgqoZRRTh1IFVIENV0ABdcMl1wuqAqpAuRVQQC23ojqeKqAKVLMCCqjVvHs6d1VAFVBA1XtAFVAFql4BBdSq30JdgCqgCpRRAQXUMoqpQ6kCqsCGK6CAuuGS6wVVAVWg3AoooJZbUR1PFVAFqlkBBdRq3j2duyqgCiig6j2gCqgCVa+AAmrVb6EuQBVQBcqogAJqGcXUoVQBVWDDFVBA3XDJ9YKqgCpQbgUUUMutqI6nCqgC1ayAAmo1757OXRVQBRRQ9R5QBVSBqldAAbXqt1AXoAqoAmVUQAG1jGLqUKqAKrDhCiigbrjkekFVQBUotwIKqOVWVMdTBVSBalZAAbWad0/nrgqoAgqoeg+oAqpA1SuggFr1W6gLUAVUgTIqoIBaRjF1KFVAFdhwBRRQN1xyvaAqoAqUWwEF1HIrWj/jWfdZark/GDfiGvWzY7rSB1FAAfVBVNL3qAKqwFZVoNyfw1t1nTovVUAVqGEFFFBreHMruDSC48+CR35AFgoFmIUCnA4nDJfrzmwKhTwsE3C57ddM05SHYRhwOB2wLI5tj166Rukrx+XD6dCP4Apub10PrYBa19uvi1cFql4B/XSs+i3UBagCqoACqt4Dn1SBEpyuh9QSOHIsPreK0AnTgsPhEPi0hDwtFPJ5OF1uOJ1O+T6TycC0LHh9XjgNpwAqv7eKn7JyneJzuY4FGA6HXEcPVaDcCiiglltRHU8VUAU2UgH9bNxItfVaqoAqUBEFFFArImtND0pgNIvu5voPwtJzcU8JoU4niJEOyxKHlOTpIJQSLumA8mHZTisdU7qiBcsUQDVcxgcAVQS13w6OasjIeqgC5VdAAbX8muqIqoAqsHEK6GfjxmmtV1IFVIEKKaCAWiFha3jYnwWodz4YCaMOB6yCaTuqRT3kNdNEMpEUMGWYbyAYFFilw5rP5+S9EhJcBNI7ocQlQBUHlZiqhypQfgUUUMuvqY6oCqgCG6eAfjZunNZ6JVVAFaiQAgqoFRK2hoddH+JbWua9Ib58nXBayi213VILS/MLWFxYwOjYGOKxmIBoR2cHmpqbEQ6HEYlG4fF5ZVgB0/tAqh3iq4Baw7fYpi5NAXVT5deLqwKqwCMqoID6iALq6aqAKrD5Ciigbv4eVNsM7lcgaX14L9fD4kiWacFJxjRcyGezmJ2ZweVLlzA0NISx0VFkczk0NjVhx44daGtrQyAURGdXlzxcDPG9B1LXwzALL+mHcLXdOdUxXwXU6tgnnaUqoArcXwH9bNQ7QxVQBapeAQXUqt/CTVnAvQWSimanPRcLAqR0R+l2xtbWMDoygitXruDmjRuYnZ2FaRbQ3NyMAwcPYfee3cgRYOfn0dAQxfYdO9HW0VYa6kO5qMw+pYOqhypQCQUUUCuhqo6pCqgCG6WAAupGKa3XUQVUgYopoIBaMWlreuB7W8zczT0tMmqhAIfTYAUk3Lh2DW+++SYuXbyERCIBr8eNdCaNHTu24+SpU+jp6cGtW7dx8dJFRBuieOzoMRw9dvS+VXxtEHZI6xq7XrAeqkB5FVBALa+eOpoqoApsrAL6ybixeuvVVAFVoAIKKKBWQNQ6GZJFjaQ6L4saGca6pqUWrHweDpcby3Nz+O53vovJyUkMDw3ZFXvNAsLhEI6fOI7jJ05Ixd4rV65iZHQEwWAQA9sG8fQzz0jbGatYVIltZpwEXhq0LMBkBw9/pNJSJVgPVeAhFFBAfQjR9BRVQBXYMgrop9+W2QqdiCqgCjysAgqoD6tcfZ9HSJS+psRE6Um67iNR4n8tJGNxnHn7bbz62muYm51FMpnE6soK0qkUItEQjh9/Ak+cOC5VfMfHxzEzM3OnaNLnPv8F6YkKpz0uQZiQahgugVP70vf/GJb5KKDW9w36CKtXQH0E8fRUVUAV2HQFFFA3fQt0AqqAKvCoCiigPqqC9Xk+iyDdBUG7Qq8c8tWBXDqDG1ev4kc/+pHA6dWrVxEKhgRO/X4fllcX0dnRjv7BQUQiYQn9TaUzaG5pxuC2bfjs535Jxjfc7ruhvnRrHQ5xUk1zfd3gD+6BAmp93pPlWrUCarmU1HFUAVVgMxRQQN0M1fWaqoAqUFYFFFDLKmfdDMYKvXdcSob6FgowCyYMupdOp1Tgfe0fXsarr7yCTCqNK1evwOU05ByPxw0LeRQKeXnu8XrFDA0EAti5azf2HziA/Qf3S8uZUDgMh8sO7eVhmhbyOfZPZSsadVDr5obbwIUqoG6g2HopVUAVKLsCCqhll1QHVAVUgY1WQAF1oxWvkeuVqiTRMWW4r+Si2nDKY3VxCd/6xjfw/vnzSMQTyGQyEt7r8XiwsrKEpuYo8vksXC4XfD4fXB43IpEodu7aie07dyIcCUvxpEAohGwuK/Da1NyCgmkincrAHwgroNbIrbTVlqGAutV2ROejCqgCn0QBBdRPopa+VxVQBbakAgqoW3Jbtvyk6KASTB0E1CKU3nE0LQuv/vBHOPfee8ik05gYG0cul8Pt27fR1NSEbDYNp5NAawrQEloJpF3d3RLe297RLj1S2zs64HQZEv7LljQ7d+2CLxCEJSxMV/X+rWY0xHfL3z5beoIKqFt6e3RyqoAq8DEKKKDqLaIKqAJVr4ACatVv4eYswLRdU/kgLFbXJbAm1tYQW13DT8+cgeF0Ip/N4fr161IAaXxsTJxU08zD6bTgcjul+JHL7UZXVxd27dqF1vY2gdZ4Ig6PzyfVgV1uF1paWzEwMICOzk74AiFYpgOWAurm7H2NX1UBtcY3WJenCtS4AgqoNb7BujxVoB4UUECth12uwBoZ4ltsMSOVdi0gFY9jcnwC05OTmJiYQDAQwPWrVwVKm5ub0NXZidOnT2NkeAhLS/NoaGpAKBRCNBrF9u3b0dc/gFQqhbGJcSRSSeSyOYQiEfT09qKxqRHBUAidXV3o6upFMBQBm83c71AHtQL7XUdDKqDW0WbrUlWBGlRAAbUGN1WXpArUmwIKqPW24+Var4Vcxs4hdTgdWJyfx+rKMt74yY8xMTaBVDKBcDiIbCYjRZIIqHRI3YaBpaUlnD79NtwM300m0drWLoDa2dmFWDyBN958A4ziDYej2Ld/Hw4fOSohvxcvXpTWM4cOP4btu3bB4/EK/NJlZZgwj1JvVunLqocq8BAKKKA+hGh6iiqgCmwZBRRQt8xW6ERUAVXgYRVQQH1Y5er7PMsykc9lBQjjsTjO/vQMlpYWcf69d7G2ugLTLCAcDMLpcCCbzaCluRl79+6WHNR0MoXx0VFxS4eGhxEMhtDW1g6H05BeqbduDwEOJ/zBIAYHt2HP3n3Sveba9etSBfjQY0fwxImTCEciyGazAqhutqMptrrhV+edvNj63idd/SdXQAH1k2umZ6gCqsDWUUABdevshc5EFVAFHlIBBdSHFK7OTyvkcwKB+XwO58+dw4s/+IGA6fTUJAynA7lcFkG/385DzefQ2GCH8ba0NMPMF2Dm2WamgIuXLsEwXAgEghgdG0csFkNBiiA5JDc1HImio7NbKv0uLS+LU7r3wAH83M//PLp7emQMzoPgynxWPldArfOb8xGXr4D6iALq6aqAKrCpCiigbqr8enFVQBUohwIKqOVQsf7GYHVet8eFXDaL7/3t3+KlF19EJp1CIh6D3+dFOp2Gz+O+A6g+rwetrS0Ih8Nwsh2NZUkbmZHRUXFHPR6fwOrCwiICwSDyBRNen09cVa/PLwBLaI1EIti5ezee/rmfw+49e+44pYRTPkqhvXd6tNbf1uiKH1EBBdRHFFBPVwVUgU1VQAF1U+XXi6sCqkA5FFBALYeK9TdGIh6Hz++V3qZ/8ed/jjOnT4Ouajy2JjWTWDXJ43LB7XKB4cDsDeN2u+D1euFyGlJ/9+TJk1hcWkIymRIX9dr1G1hYWIDTcCOTywmMmpZDep96vT74/H60tbdjx65deOLECRw+ckRyYHmsB1R1UOvvfiznihVQy6mmjqUKqAIbrYAC6kYrrtdTBVSBsiuggFp2SetiwHwuB8PllNYxX/rSlzB8+7YA6tLiguSmGoZTCiL5pVWMU35WKOQlRDcUCKIxGsXRo0exsrqK5eVV6XU6MjqGeDyObC6PXL6ASDSKggXk8wUBVDqrbEezc88ePHbsGI4eOya5p4LDlnUnxHe9k1oXm6GLLKsCCqhllVMHUwVUgQ1WQAF1gwXXy6kCqkD5FVBALb+m9TGi3Qf18uVL+KN//++xvLwMq5DH8tIiaREOhyVhvF6PR5xTQitzURni29rcgsH+fjQ3NyOZSsE0LUxOTomDms/nkc7kJP/UcLmQzjLX1UAoFEYoHEZnZ6cA6oFDh3Ds8cfFQSWcMqS3VCRJAbU+7sBKrVIBtVLK6riqgCqwEQoooG6EynoNVUAVqKgCCqgVlbd2B7dMJBJxnD17Fn/4B38guagM400mEvD7vRLmm89m4TIMuFwGctmMOKiE0p6ubgFUwightLW1DbdvD+Hsu+/JaxnpfxqVPNZ4IgmP14eWlla7D2pnp7SY2bVnjzio9xZFKoX6lkJ/a3cDdGWVUkABtVLK6riqgCqwEQoooG6EynoNVUAVqKgCCqgVlbeGB7cESL/73e/iK1/5ivQ7dTkdWFleRlMj4TKFAvNIw2HJRyWg8isB8qlTT8JwOKTNTEdnp8Dn8PAI3jt3XpxYtpiJRBukQNLE5CSCoTC6u3sk5Le1rQ0dXV34J7/2a+KyEkSlF6vj7kdyyVGtYfF1aRVUQAG1guLq0KqAKlBxBRRQKy6xXkAVUAUqrYACaqUVrs3xGd6bTifxwx/+UKr4xtbW4IAlvVAdxYJIdFXZaqazswPRSFh+lslksGfXbslPXV1dRXtHh/Q6ZfXed987h5mZGQHUQDCEhsZGLC6vsOeMFFHi9y+88AJOPfUUDI8HTnFnXVK5twSopTBfreJbm/fdRqxKAXUjVNZrqAKqQKUUUECtlLI6riqgCmyYAgqoGyZ1TV2IRY/oiN6+fRt///d/jx+/9hoWF+YR8PsFRk0zj3QyKXmq+/btxd49uzE9PSV9SyOhMDKpFKanp9Hc0oLDh4+gUDDxzukzMp7TcKG9oxOHDh/BjZu3MDY+jt179uK5557DE8ePwxsMIpfLCaCW4LSUg0qHlkep3UxNia6L2RAFFFA3RGa9iCqgClRIAQXUCgmrw6oCqsDGKaCAunFa19KVpFKvywA/CM+fO4fvfPvbuHXzJjxuQwoiEV5Z6TcZj6O7uwtPf+opZDJpBAIBxNdimJ+dxdjYmLSOOXnyFBobm/DmW2/j/PnzEtq7Z+8+PPnUUwKoK6sxvPDZz+LJZ56RHNVELIZQNCp9UZmDWoJTuqclB1UBtZbuto1diwLqxuqtV1MFVIHyKqCAWl49dTRVQBXYBAUUUDdB9Bq4JJ3RVCohgMmepkO3b2N6ahKjIyN45+03kctlkctkJDeVxZE+/7lfQjQakT6oI0PDmJuZweTkJEzLwpNPPoWdO3dJDurbb7+Ngmmhf2AQx0+eZEFgef7YY0dhMdiXQFpqLVPUUQG1Bm6oLbQEBdQttBk6FVVAFfjECiigfmLJ9ARVQBXYagoooG61HamW+VhIp1hh1ysuJmGUbWaSyQRu3riOt958A9evXoXH7cbExDj+2T/9dXFSFxcXMXx7CNOTk/I8lU7j8cefwKlTT2JoeARvvfUWUukM/IEgXvilXxJA7ejswtFjj6NgmuKQuv1+cU95lBzTe1XTHNRquY+23jwVULfenuiMVAFV4MEVUEB9cK30naqAKrBFFVBA3aIbs+WnRT+TD/uIra7CZTjFUYXDwqXz5/BfvvxlqdZ75cpl/A+/9ZsCqBcuXEAqkcTw0BAy6TQWl5awf/8BPPfcL2BhcQlvvfU24smk9D39R//4H2NickpCfn/xhc8i3NgoOaw8LyDVgT8IqAqlW/6mqYoJKqBWxTbpJFUBVeAjFFBA1VtDFVAFql4BBdSq38JHXgBdSiaTfpIPNdMsSJsZHjQzHWx8CsDMZsVZ9YWC+N//1/8FyXgM779/Hv/yf/yX6O3pxjvvvINQMIjR4VEU8nnMzs1hcHAQn/nML2JtbQ1vvf0O4okEevv6xFWdnJqSNjMEWKfHg1w6DU8wBMB5B49LbWVkBvJ/JXjmN3ch2n5edF5NTt+ev+SyyiKKCnysEB/7hkfeEx1g8xRQQN087fXKqoAq8OgK6CfUo2uoI6gCqsAmK6CAuskbsEmXL2FbPl8QV5LuY6ki7se3arHgZOJpEf7YXsY+SmBoIZtK4g9+//cxOzuN20NDOHn8CXz6mU9jemYKVy5dwerKGqYnp+Dz+TAwMIAnn3wSw8PDGBoelpYzfr8fn/70p6WNDIH181/4AsKNTUChAAsGHC6vAKVlWlIBmNV7OSeuwXKYAr8uFnEqztMSmObDKVy9trSG5bl5KbrkDwTQ2Noi+bFOwwlnMcfVhtf7bRAH1f8E2KRbt+KXVUCtuMR6AVVAFaigAvrpVEFxdWhVQBXYGAUUUDdG5612FeZz2i1Z7Eq4zqIDSje1BKwfGTLrsGC//a47aUPq3QfbyPzev/23GB8fxfj4GE6eOIEnnzyF5eVlDN26jbnZOUxN2IDa39+Pp59+GuPj41LZd2FhAR6PR6CVwJlKpfC5z38ekZYWma9lOsEuNy63Bw7jbpivPV9W8mWuKqHbKq7RhNOwP7JZWXh2cgY3r9zA2soaCmZBCi+1trZKT9a2rk5EGhpsR/hOnqtpu60OBxwOp4QcE3T1qE0FFFBrc191VapAvSiggFovO63rVAVqWAEF1Bre3J+xNMJpySkloK4/Sr1EPwpQiaEloP0oF9XM5/C7//fvSKGk2blZHDt2FAcPHkQmlcbE+DhWlpalii9BtK+vD88++yxmZ2fltbm5OQHTxx57TBzUdDqNF154Ac0dHbwwYBmAwy2wyirA+Vxepl9yTC06peKYWsjncwKsnG8qncTM9DRuXrmOsaExBHwBBENB0YG5s+FIGC1tbejr70ekIWpfqwi9Jb0Is06HizHN9Xnj1MGqFVDrYJN1iapADSuggFrDm6tLUwXqRQEF1HrZ6Q+vk2BGt5SPO3mc4hLe7S/6UeoQ1O4e1rqA16KLaln4vd/9XZw79y5Wlpdx6NABAVGzUMDY6JgAJGGUINrT04PnnnsOS0tLmJqawszMjMxh37590jc1k8lIuC8dTpc/ACtvwYIbMFx3ONFuNWOikMuCgMoerWurq5ienpTcVv4sFo9hfGxMHNR8KofGhka0tLTA4/MiFArB7fHA7fWIo9vR2QmXlw4tYViqMRVhld/woYBaq785Cqi1urO6LlWgPhRQQK2PfdZVqgI1rYACak1v70cubj2UEk7vbddCV/Wjq+KWigp9gFE/8A1bzvz+v/t3+OmZ04jHYzhw4ADa21rFEb1966YYk1NTk3KNrq4uPP/88wKSExMTdn9U08TevXsl9JZ5ok888YQAqj8SAQoOwOWFWaBDmpdwY8NNV5MgaSJfyEkLm2tXLuPqtasCvizqlMvlBFqzyQxQADwuN5qamtDa1orBbdsQbWgAB2toaEBTc7O4qL5AAA7jXhjl9wqotfqbo4Baqzur61IF6kMBBdT62GddpSpQ0woooNb09n40oObz4ggaTrsa7npAtd3I9dVv7x2mCKj3G714WjaZwJ986Y+lr2k8tirhvZ2dHWiIRnHhwvtIpRKYmZmW/NfOzk4J4U0kEgKoLJbEvNP9+/dLhV/C6u7duwUaG5uakc+bcLh9cNJBtSyBXLqm2UxaxiD4nj17VtxYjuP1ecRBJZzGYnHk0jnk01l43B6B057eXhk/GAohkUyIk9rU3CRA3NTaCq/Pa2fbFjVxaIhvTf/SKKDW9Pbq4lSBmldAAbXmt1gXqArUvgIKqLW/x/dfoV1MqJAvIJNJI5POgIWTXIYBj9cDn5cAyGJA9zksu1jQhwrZrmPafCqNr37lL/Hqqy9jYX4eBw7sx0B/P7q7u3H69DtYWV3E/PycOKp0UD//+c9LrimLJN26dQvz8/MCtXRR+XpbW5tU2aXjmUhmkExlxOFsam6BPxgQOB0fGcGNGzekNQ2LMcViMUSjUbS1tcjzkeFhrKyuSjFfM1tAwB+Q8ZpbmjEwOIhAMIhkOiVzIgz39fehu7cXgVBQCilJGDTlYGUmdVBr9hdHAbVmt1YXpgrUhQIKqHWxzbpIVaC2FVBArfn9LbZgsUN2SwWQGBYbj61JYSICJFu5EMCY89nY2CiuJvMymSNqm4es3FusbGsV26yU+oba9qItZKnybb6A73/vb/Dtv/5raTWzd/du7NixA13d3dIXdWl5HrHYmhRJInwyB5UH809v374tD7qafDA0l21nOIdwOIxsLo+CadlfCyyQRMe3gHQ6Iw4qw375IOTSoeU1OO7w0JDks7I4khNOGE5DYJRAThe1o7MDgVBIQJgFk/oHBiT0NxSNyLXt4lCl8F4N8a3V3xwF1FrdWV2XKlAfCiig1sc+6ypVgZpWQAG1Nre3BKIEtWw2K5BWqohLUM2mU7h86SLOnTuH2NqahLES9Ahn7e1t6O3tRU9PL1paWwRM2WvU7XbD6TIA0wGzwHY0prRpgWnCIe1qHOK6EuXy6TRu3riO3/md/wuFfBZ9vX3Ys2cXXC43crks5hZmEQ6H7DGdzqLT2SZAzJzRd955R6CUjiuLK/E518H3s+IundB0Ji1QmkqlJc91dXUNyWRS4JRtYVjhl+fE4wkkYnFkMlkBTYb2+jxeYWpem4WRCOMNjY0IRyNob29HMBxCY1MT9u3fj7aOdntMy4LhcsNgaLG4qHrUogIKqLW4q7omVaB+FFBArZ+91pWqAjWrgAJqzW6tuKWl6rylrwSypaVFvPH663j37BnMz83B7XGjpaUVoVAQHo8XwUBAII3VbHt6exAI2CGudEc5Tj6bQzqVw+raGlZWVmCZBYRDIQSDQREzl81IyO3E+Bi+9c1vwemw4PG40dzUJBWDF1m0CCba2njNkLiaHJfnE6SZN0pwJpQy/JewTHCmO0rgZDuZbD4nYbt8jeBJMI2txpBMpWAWWMXXJXPh9XI521ElgDOEmc4p4dQyLXFPI9GouMbhSERglWHB/oDdgmZw+3YMbhuU9xCeORb7r7pcntq9cep8ZQqodX4D6PJVgSpXQAG1yjdQp68KqAISuvmzquGoRFWsAGGOB6Gv9Jyg9v758/jJ669ianIc+VwOgYAf7W3taGlthc/nE1gkELa2tEgbFrqW+WIrGgIfc0JXV2NIpTPihjrhkPMIoSxaxLBb9jr1+33IZzPiwJ57713ph0owZCEitm9hESKG7MbjcXnw4LV4DRY4klzQpiYJAebrJSDlIF6fG8lkQoCR4Mmv6VRaXF06nHRqOQ7XyxBh04QAJt1TOsjsncr8WwIqq/eycq+Xa3dAwpvb2tvhcDoEVBub7TnwtaamZrjpvmoOahX/ZvzsqSug1uzW6sJUgbpQQAG1LrZZF6kK1LYCCqi1ub/idBbDUgl6PAiWLED04x+/jutXLiGdTKCQJ7yZ4mTS0fT7A+Jgrg8LpsPJ1yTEVXJSHRI+GwyGEI1GxJXMimualZYvBGKvx4W52VmkU0m5xvTUpDiXdEkXlpZhuN0IhsLy3hJElnJk+T2vwznwK51UroHf81Eo5JBIxCTvlaHJXo9XADWbycHj9SEcCovLaYf+xu2w31wBzmLOqdPhFJeV1+E16SB7vF5xXQmobG3T2dUlY3OeBFW+r7unB6eefBJdXT0a4lubvzayKgXUGt5cXZoqUAcKKKDWwSbrElWBWldAAbU2d5juIY9SLiodSFa2ff311/H2W29iYmwY2VRSKvkSXEtuJYGR/UjZUoWv0Tnlz7OZjF1wyOsVF5IhtgRDuq8OhyVhunRjGX7r83rhNpwYGxuV5+xN6nW7pXVLJBxGLJGExxdCvmDK/OjWMqyWBZrodjJst+SW8toEY86FsGr3Z7WQTsflWgRevs7809haHH5/UFxOj9srry0vr0hrGemXKoBq57wyZ5ZUq3SgAAAgAElEQVTXzhdYaKkgwO00nHC6XOLq0lWVPNTGRqnuG0/E5bUXPvtZ7Nm9T1rc6FGbCiig1ua+6qpUgXpRQAG1XnZa16kK1LACCqi1ubklMCV88UEoY8XeV155BWfP/hTzM5OwcnY+ZwkSI5FIEfZWBRJLkMuvUsW3WBGXjiPBkKG8aXFbmUNqws2KuB433G4XIqEQZqanBPCYj9rf34eGaERCcLO5AvKmE/GE7dTSvaVryTBbKeAkhY1sqCy5wLw2IdV2gwtIpWLI53PFkGAT8/MLWFxYgtfrQzTaKC1LlxaX5XUCKq/rMlxwuz3FSrz2vptstcOCSiz05HTCcBkS1kv3NFcoCDQztJf9ZVg06Qu//MvYt/eAAmpt/tqog1rD+6pLUwXqRQEF1HrZaV2nKlDDCiig1ubmSlsUy5RQVrqbK6srGB8fx/vvv4+fnjmN+ZlpuByETofkiDKMloDqcruRSacFZllwiD/ja8wxZfEkFhJiMaWeni643AZymYy0qEkxr9ThQDDgl+JCA/19uHTxolQInpqcwrPP/pxUB2aF3nzewlo8Lb1MOTfCJ69PGCSs0u3l9elk8nu6uhy7lFOaz/O8JNZWVwQsOb9EIikOKgE1FIpIeO/c7DwmJ6ewtLSCbDYHhvYScKVVDD/BLUj4Ll9zGE6YpiWOKpOy3R4PMtkMMtksog1RcY5ZOOrzX/gCnnzqaYTD0dq8cXRVGuKr94AqoApUtQIKqFW9fTp5VUAVoAIKqNV7H9gQagm8lY67vU4tCcslxC0sLGJ0dASLi3QTY7h6+TKmJ8algBHdTRKZP2ADKiGxlP9J+CMcEhIZgkuHk45oJBKGA3n4/R5xGznmwsKCACQLDTU2NCKRTGJ2dk4KEc3NzePQoUMCgjMzs8UwWwPpTOaOS8v5E0x5DV6PPUx5LUIhQ4DppDLcN51mld4CFhfn5ZqZdEauyXNJnQw/5veZdBZTU9OYmJiUseii5rIM87Vb4RBQOR+CcTTaAH/Qj2QyhZnZGfkaiUbETaWTzLDgQDCApuZmHD58BM8+9wvYtm2HQOt67av3TtKZr1dAQ3z1flAFVIFqVkABtZp3T+euCqgCooACavXeCKXQVMPpFFDlQbjM51hMKIPF+XnpdXrlymUsLixIK5iOzg64nQbGR4YxfPs2pqenkUomxSElHLJaLcNtZTTLsp3TUAhej91WxQ4dNpFMrsDjdqK5pRnLK6vSl5QtatJpu1CRzx9AIpnB/MIinIYbHZ3dMsfpaQJgAo3REMxCTkKFOzo6BIBLIcS8JvNgeS1CKgs0MeTXrsZrorm5Gdl0Bum0HQpMF5aAygJPxXta3jc3NycQy9xbQvrq6qqtEfNk/T60trXKeru6umUdiwuLOHPmjLi3/Dnny16rhN6u7i6BZa7l6BPHcfLJT0lrHgJq6VHaA4XW6v2d4swVUKt7/3T2qkC9K6CAWu93gK5fFagBBRRQq3MTCZAMSaV5yjDcUp4oc0oL+TwmxkalnczNm9cxPTkpVW8Jgfv27sXgwABy6TSGbt7ExYsXMTIyIm1XWMRo+7btGBwcRMEsSC4oe4XyOeGQbiXDXgv5LObmJgArL4CXTLHtzBryBQvxZAqBYASpNPNbPUhn84DDQDjSIIWIkkkCnxPp5BrCIb/0OOX1CKKlEN5SOC+dWTq4hNBSsSTOiY6ny+kqQq0hVXrFvWUlXsPOqaXjytcJpezVytBiPifsMoe2q6cbvX294hjzPF6fa7xy5QouX74s55bcZN4hBGm23GlqbsWpp5/BE8dPSdGkEpQSrhVQq/N36d5ZK6DWxj7qKlSBelVAAbVed17XrQrUkAIKqNW5mXRP83kWP3JIcaL1hYxSyTjOvPMOXnvtVSzMzyGfzSKfz0pF3b179+LI4cPwul2YnZ7G2OiI5GnGYnQs7f6nrMxbCh1m5VvbObWLLRHictkMYrEl8DpsM0PwzGRysOBENl9ASyt7iLqRz5tYXFoRcG1qbpHxp2dmkYivwW2waJFDwI+9TiX/1eUSuOSDwEew5GuEU4InnVWumU5vNByVHFW7yJMlobp88L2EUPu9eRmDLmoJcqUHq9MpgEpHlGHGzJPlWByXIb03btwQZ5l/BCi16GFYMZ3kjs4u/Mqv/VM8+alnxLEtFaNSQK3O36P7zVoBtXb2UleiCtSjAgqo9bjrumZVoMYUUECtzg0loLL3J91Gj/tuyxOGu06Mj+L1117DO2+9Jc5pwO+T/qQEtq7OTuzftw+RUAC5TFpgk5BGx5BhtQyHpXNZgkRxI3N27iaBjBBoGA54vS4sLc1LuxZGFzsMlxQoKphAa1sHQuEGeb6wsIRUOiNuZzqTw9DwMBbmZuF05JFJJ8WlZXiutHMJBAQwOQ86p1wLwZUHzyfIElQZ4ku4DAWCAtKpdFpcZFbelSrBxTHpJC8uLmKGBZ/YC7XoqmZyOUSiDWhuaZHzuV4e4XAIPp8fU1OTGBoaljDpUCgsa7bHdAmg/rMv/rd4/MRJqQhcqpBcyv0thftW512ls6YCCqh6H6gCqkA1K6CAWs27p3NXBVQBUUABtXpvhFIOqsswBFQJk/Pzc/jp6dN45523cevmDcRja1JZ1+0yxP1sbmIY7yCaGiLweuy2MMxhpQtKCKODGI/FBDrpChLS6D4SxNgPlJV8CausyLu8zIq8rHrrELALBEMS7hsMRZDLFeB2+6S6biKZRjAYQjaXx8TEBJaXFhGPLSGbSYnbSZeylIdKoOR7CK18nSHEhNJSwSS+Rtc1z/xVmYtTADWXzd4peMRzmTtK+CTsLszPy1euY2VlFauxOOA00NjQJMWQGMbMn1G/cCSMRDyByalJZDNZAeRQOCQatbW14+ChQ3jqmZ9Dd2+f9FVdD6jrn1fvXaUzV0DVe0AVUAWqWQEF1GrePZ27KqAKKKBW+T1AQKVjaDjtQj0E0KGh2/jhSy9K/unS4gJWl5fFYaXryQ8tAl9fby8aooRNL8KhoFS9JeQyoZWQmmTLllhMHENxMrNZ5LI5qXxLaFuLxdDV1SVQyHYsDIUNBIKISvXeFAzDA5/XB9N0SB9SOqgsRMTCSWx1MzU5jnwuJQ4qgZROKQGV+ah8zvBaQikPht0SglnZlw4qnzOH1LIK0jqHayaQsoUMD86XTizfYxAgzQJSyZQ4w6zmu7i0hHQmD4fTBYfDaVfihQOZTFpgl71OOR7DgpcWlwSS7eJRrTh0+DA+9fQz6Onrh9vtlXWXnGbqz7lx3lokqbp/sRRQq3v/dPaqQL0roIBa73eArl8VqAEF1EGt3k0smBYs05RCSTwIlwTUl37wA5w/9x5WVpbFQWV4r2UWBJzaWlvR0dGOSNiPSDiAhoaoOI/MYyWMEXpZ1ZeuJHNWCaDpVMouUgRIj1RW7ZWKuQ6ngCnDZ52GC62tbXK+x+1Fa0u7OIwzs3OIx+ISGkv4IygSnGdnJpDPZaRiLl9jyO7+/fslF5QuLiGRribnTPfTzo0NSLEj0yrA6XJKKC5dS4b/0gVdXVuVljnMFaUzLG1nPG6ZB8daXlqye7saHhiGD5lsTjQjxBIsA36/OL28zlpsDfNz82hobMDBgwdlbtu3b0d3T684xcxjZe4rXVqCbekPBBxH+qzqUbUKKKBW7dbpxFUBVUA++fRQBVQBVaDKFVBArc4NZEiuwJGD1WPNOxVkp6am8MaPX8c7b7+F6ekpZNIpyTPlV4JTU2Mjmpoa0N7WgoaGkLikckhIL13AgoTdEvxK/VBX6VTm8wj4A3Kt5ZU1WA4nCgVL8jAJeaVCRfxo9Hr94rB2dHTCLFhIpdLikNLtZE6nz+vGxYvnpVgS3VKeT/eUAEi3suSe0sUVoF1aEmeU85+dmxXYjCdjWF5ZvtM7VVrCpDOSR8prJBI23BJsCdMspkTIZj/UVDqPXB42oGYyyOZyop/H7RY3maDKvFzGOR89dgyf+cxnsGv3bpmDDaTGHUCldKW8Uw3xrc7fpXtnrYBaG/uoq1AF6lUBBdR63XldtypQQwoooFbnZhIICamG4ZS2Mgw1JUARzJh7+vqrr+LChfeRiMUQj68JiDEUmPmboVAQPd2dCIX8SKWS4oAS3iS8N5kUB5OuLOGz5MwSzOhq8ivzTJ0CpgX5ngDI9+bZp7RgwuV2S4hvT08PIpEG6SN6+PAhTE9No7GxCX6/F2urSxgbG8HNmzfFud2xY4fkmfIgVBL2OCeGBBNS+RpBkK/lzQISqYQ8d7B4k88Pp+GUkF46sHRAnYaBjvZ2cWbp3NJVZUjy6OgYbty8jbHxGclHLUEl4TlfyMt1uE7OmcD87LPPCqTyfLOQl3Htysb6nwDV+Zvz8bNWQP14jfQdqoAqsHUV0E+nrbs3OjNVQBV4QAUUUB9QqC32Nobblg4CKkFRWqJIr9EEzr33Lt748Y8xMjIkeaj5fA75XFZOCQYDCASYI0oIZC5oBoVCvjgcP9psN5Lw5mIeqtstz+mE0sUMRyKwDDdyBebAFgTW3AbzXA044RR2Y94n29WwZ6nX7cGpU6fgMuyWMakUCzGxP+mSACjH3Llzp8Al80TZr5SQSCAlMBO+CY7M8eR7XR4PxsbH4QsG4PN5xUUmoNI5bW1pQVt7uziyBOTOri4pdMSQXELo4sICLl++hp/+9ByGRkYk19brsfunMg81k8kK4O7ZsxtPPfUp7D+wX0KI6TBzPgRUzTHdYr8MZZ6OAmqZBdXhVAFVYEMVUEDdULn1YqqAKlAJBRRQK6Fq5ceke0oXleRU+jAScLIscT9ZYffyxQuSizoxNibQmkzEBfh4EEhZkCiXt8NbmYPK8NZQMCiAxlzNpcVFyUWl68qKuQREgUWfH3B5AMOQ1wijzAEVWGTBoXRGcl4ZKixhsaaJp558Cjt37MDS0jIWF+cxMnxbCjfRHeW89+zZIw4qK/gSWgmTnAev3dLSIsDK97K6cKShAbFEEj39fWhuai6G8nqkbUxTczNamlskpNjttUNyC4znZZdWl0sKIsXjSQyPjOHSpcu4ffu29Eqle8x5sH9qf38/jh07hn1sxxOJyBp5EGJL/WEVUit/j2/WFRRQN0t5va4qoAqUQwEF1HKoqGOoAqrApiqggLqp8j/0xQmorODLw2XYRXoIj6Y4mja4rq2sYHp6EosL80gl4lhbXRX4Gx4extz8goTyso0Mz5WwVo9X3FU6mQRBuot2j1DCp1+KKdEV9fmDcPsD8Pj9cn06jwQ/9iUlHCfjcQmRXZifk/zR1eUVDA4O4uSJE3bf0bVVTE+zlYwLzJklePLn27ZtE2jmOazuW4JG9j0l6PJ9nGdf/yC6+gax78ABdPd0izNruGynl7pwDH5A8xyprktNGA5NQC0WMMpkclKpl0WaeC3mtXJs5sAyf7azs1NglfOlrqXiRyUXVwshPfStu+VPVEDd8lukE1QFVIGfoYACqt4eqoAqUPUKKKBW7xbaLqppw9edXqiEsSKoOiDFgaxCHoV8TirwjgwP48yZMzh37n1MTExJhVy6qVL4x+GQMGFCKNvR8DXmqLJwEqv9DgwMoK+vDw1NTXD5/HD7/TI+r+92Me+UDirDe5OSjzo7M4P33n0X05OT4qYePHAAA339Em48Nj4s546MjAg0Ewh37dolrinBdHJyUkJ96aTSQaWTSYh0udzYtWcfnvn559Hc0ibQzPeQjFmxl9DOolASCkwgddg9XiU81+kQ8GZoMysg83u+jxrymnwuLWucLDxV1BZ2P1geHEMd1Or9fXnQmSugPqhS+j5VQBXYigoooG7FXdE5qQKqwCdSQAH1E8m1Zd4sHqnFUN2CFO8pwSWhi4fkm1qmDZCEWL7sAOJraxi5PYSf/OQtnD9/AdMzMwKP6+GL+Z7M3yzBGwsNHT58GIcOHUI7nUVCIasIC+A54BT4M+x2NgXCcV7CYpOxGP7ue9/D0sICzr33HsKhMJ5++lMCy1evXZaQYLqYDLFlSC6vSdAmcM7MzIhjSpeXob8lR7OhoRE7d+/DkcdPiJPLOdqAajumBEgCtbienBOhlGHQMkcbNAmxbC3Dc5i/ykJL0kfVASnyxGJJUtWYhZcI/nDI+/mV42l475b5NajIRBRQKyKrDqoKqAIbpIAC6gYJrZdRBVSByimggFo5bSs5MgGMLqAhDiDDem2nTwBVWtCYkvtJSBU2NRziMlqFAjLJFM6ceRdvvvk2bty8afcWJZgVc0zpIkaiESkexHDXJ596EoePHJECRAyRdXu9sAwnsnx/IS+uI+chBZMkHNYJM1+QqsF/9bWvwmEBL/7gB9KH9Je/8AUkUwksLMzJHBliy8JJhFNCqoTk5vO4deuWgCfDdVmkiD+juxoORzCwbScOHT2OMCsEF/NMqQdBmbBJQGVOLPXgXCT8WTQhkBJYTTA4uuSollxR+3uGTtt6Ek6lWrL0mrUBl3O2gVx7nVby/t7MsRVQN1N9vbYqoAo8qgIKqI+qoJ6vCqgCm66AAuqmb8FDTYDgRJgigH3oIJzyfwRU0xJok+RQHkVwnZycxoULl3D+/HmMDI+IU8mCSQx15aOttQ07d+3E8SeO4+ixo2hqbhHwlXBghs4SUAsFCR9mKK2AsuTEFlvfZHNwuQ185S/+AuFgAKfffgcXL1yQqrjsVcq82dnZGclBLYXxElJDoZBA6dWrV+V1jk0Hl5DKAk/Mk929bz+eefZ5tHV0ys8LAuJFQF+vR6nUMcN6SaesxFt0VO1+prZryuc8pJ/pPWJybNuNJfwTwkuwqv8J8FA3bhWcpIBaBZukU1QFVIGPVEA/nfTmUAVUgapXQAG16rfwvgsgdJXAq0imH3hfPpfH4uISRkdHMTMzLe1VSGfsFZpIJKVXKlu/7NixUwoH8WcCcA6H7TAK8NotadZ/GNKf5Gt0avmDb3/rm8hnMxgdGcHZs2clrHegf0Dc1YmJcQnvJQCyWi/zW1kQibB8L6ASXPk6XdTd+w/g1NPPYHD7DgnNpWNKt9Mw3PffzPU9eUrv0E/w2rzxy7AqBdQyiKhDqAKqwKYpoB9vmya9XlgVUAXKpYACarmU3FrjfBhQPzi/UhEgupSlkNZSJWB+z5+zABEr2Uo4MXuiulx38lJLWGoD6d2D30sQLQsTmQW8/tprOH/uXXFLb964Iee3tbZKQaWFhXlxRXktXoeAyoJIBNF3331XYJR5pSyQRAdVer263ejpH8Czv/A8BrZtt4GZ4bzsheq0Q3JLIP2Bid0LqfoJvrVu2C00GwXULbQZOhVVQBX4xArox9snlkxPUAVUga2mgALqVtuR8szn4wC1BKV3CwfZUGrnsd4NGy7lZJZa0ZSKKUkLVvFQ7w+odFjNfA4Xzp/D1776FaytrWJ+bk5Al71Wu7u6sLhot7rha4RR9h9lQSS6qhcvXhQoJaDSXeVzHk7DQEd3Nz793PMY3L5dWsyUKkAx0pdj2bmnxj1Efo+u+glenhutBkdRQK3BTdUlqQJ1pIB+vNXRZutSVYFaVUABtTZ39uMAdf2q17dUKRUDKoEe33cvuLKIEdu3EEI/0kE1Tem9euniBfzH//BHUsiJ4cN0Y90uF3bt3InJyQmp4ksXlwC6fft2AVUWTuKD1YT5YNgve7MyN5UOau/AAI6dOIWBbdvg9wWKrV+MYmuYD0O2rFUd1Nq80SuwKgXUCoiqQ6oCqsCGKaCAumFS64VUAVWgUgoooFZK2c0d9+MAdX1+6vo+n5w1IbIEpaWWKuvHk3MJqD/DQeV7VleW8erL/yAOKgnRLBTsargOBx47cgSjoyNSJIng2draKn1QORf2Ri21vmHuaXd3twCq9EF1u7Fj124cO3kKXT098Lg9yHNcsMIuCyUxF/Ue91QBdXNvxiq7ugJqlW2YTlcVUAU+oIACqt4QqoAqUPUKKKBW/RbedwEPAqilXM31fT1LIb0laCWslo6Su2rnqrJO8M8O8V1dWsSffOmP8fZbbyKfzyGdSklLGpdhCKBOTU3ecVBZqZeASuf2xo0bWFtbuxPayxYzBNRYLCbw3Nnbh8dPnBQnlb1VGfbrAPNPWWHXKbmyHzrUQa3NG70Cq1JArYCoOqQqoApsmAIKqBsmtV5IFVAFKqWAAmqllN3ccR8EUAmhJThdXyiJMy8VTGI4bymns5R/aof/Gj8zxDebyWBudgb/5t/8b1heXJD2NMlEQkCTBZKaGhslL5VOKedKB3XHjh0CqNevX8fi4qI4p6wgzLBf5qHyvQRXyzDQ1tmNw0ePYvfuPdKGxuthMSf2LLUUUDf31qv6qyugVv0W6gJUgbpWQAG1rrdfF68K1IYCCqi1sY/3W8UH28zcf533hvCur4Bbgtx7XxNX1WHD7f1yUBnOG19bw7e++Q15sOepvBaLiYPa39cnbioBlWG7zDElZDY1NUkPVhZI4sHXOzs7BVIJyiyexK8unw+ZvIn+bdtw/PhxnDhxCk6HHdZLB3W9I3xn1eqg1u6NXuaVKaCWWVAdThVQBTZUAQXUDZVbL6YKqAKVUEABtRKq1v6YdCpZJMm57pPQBmILsExcu3JFwnuvXLkMn8cNyzLFQWX47f59+7C4sIBYbE3Cdnt7ewVQCa/8/vz58wKlfG9XV5e0nyF0snBSPJGA0+2GZbjR2NyMkydP4pc++znJP2XAMQGV8/gQpCqg1v5NWaYVKqCWSUgdRhVQBTZFAQXUTZFdL6oKqALlVEABtZxq1s9Y92szI86qZT/+6utfx99972+xvLwEj8tAOp1CIZ8Hix4d2L9feqLyNTqmrN7LPFMCKUN42QOV7yNoEly3sVqv34/5+XksLi0hZ5pwenwIhEI4efIUfvVXfxWG0243Q1DlPLTNTP3ci+VeqQJquRXV8VQBVWAjFVBA3Ui19VqqgCpQEQUUUCsia80Puh5QS6HA8tUsyOP/+O3fxtmfnoHH7ZIwYIIqiyOxz+nePXtw4f33kctlBUJZHIlOKXue0kE9e/as3S81FJLX29raBDoJrzzcfj/WEilYTieOHj2Gf/7PvyjtZpgrq4Ba87dexReogFpxifUCqoAqUEEFFFArKK4OrQqoAhujgALqxuhca1e5H6BKe5oioP5P/+pf4eqVK4hGQjALeQHUYCAgeaY7tm/H9WvXkM1mpAfq4OCgFEmig8qc1Pfee09yTemeMrw3EokIuPIRCAYRbWxCLJVGLJnE/v378cUv/gYi4QhcLoYS3+3b+gHNNcS31m7Biq1HAbVi0urAqoAqsAEKKKBugMh6CVVAFaisAgqoldW3Vke/N8SXTqjdP9UEzAL+53/9r3Hh/fPwMv/ULEg4L93TxoYG9Pb04Mb1a0in0/JgDioLIjEHld+/L+5qTqC19DOGArNIEnumegNBRJpbML+4iF27duM3/pvfQDTaKA6sHearOai1et9txLoUUDdCZb2GKqAKVEoBBdRKKavjqgKqwIYpoIC6YVLX1IVMqUrEokT8f/tYn4P6//7hH+K1V19BPLYmOakul4HWlhZpF8OvFy9ckBBfgmd/f7/AqM/nEzBlFV+2lIlGo+jp6ZFKvoRXAurCwgJyFtDW1S2AumfPHvyLf/HfoSHaCMNwyzwIqKU+rndEVwe1pu6/Si5GAbWS6urYqoAqUGkFFFArrbCOrwqoAhVXQAG14hJX4QXupbkPL4FVfO32M+t/VjzPNPG9v/kbfPvb38bY6DBMs4BwKITWlmY4DQMNkShu3bwhYbx8EFBtB9WFdDojgEp45Ws9PXcr/BJaGQKcK5gwDReWlldw8NBB/OZ//1sIRyLSauYjc1DvXYJD6g1/4NAP9Sq8VSswZQXUCoiqQ6oCqsCGKaCfZRsmtV5IFVAFKqWAAmqllN3649oe6L2HjW2FfE5+Jk6kA8hlMnCx4JHT7jfKirxOwyWQms9lYbjcSMTWpLKuwyzg61/7On70ox9hfn6uWFHXwuDAgOSVriwv4/bNW1haWoLX68Xu3bukiu/Kyqq0l7lw4X3MzMxKeG9LS4s8GhqiEv5bKJgIhMKYnV/E7Pw8Ojs68Zu/9Vvo7ulBLpuDz+cXB7U0R4fTCcPFCr80cu02OGYRTp2GEwRtusGG0/mBljkfpYutln78b/27++FnqID68NrpmaqAKrD5Cugn1Obvgc5AFVAFHlEBBdRHFLBKTy+5h/cHMVbjNWEV8pI/6hTAs2Dlc8hmMoDDKdCZL5jigLI6ry8YREHau7iQz6TxH/7oj/DGG29gdXVVQnd5/o4dO8UtnZudwfWr17G2sgq3x43BgUFpNcPwXVbuvXjpItZW19Da1orGhkZxUhsbG0Rpt8eLaEMD1mJJzM7PCYz+6q/9Ovbs3Yt8LiegnE2nBEr5XrIk15LPZsW9dXk8KLAVDSwYRrHqbxFoHQxZBp1hwPkBa7ikVgnp9eO/Sm/7B5q2AuoDyaRvUgVUgS2qgH5CbdGN0WmpAqrAgyuggPrgWtXSOz8OUO1yuKzKayKTSojbOTs9JTmjLa2tAqLLK6tIJpN32sAM7twphYpyqRR+7/d+D2fOnJGQXAIqX2c/0+7ubiwtLmJ0eARmviA5pyyedPToUYFZfn/t2jUBX0Iwq/7SQeUYgUBAKvq6vB4UTIjjury8jF984Rdx4tSpOxV8C9mMQDVhNZVIYG5uVsA6FArDHwjA6fbA5fXKz5kbSxYt0F01mbvqkMcHP+Bt59U++BP9+K+l34V716KAWsu7q2tTBWpfAf2Eqv091hWqAjWvgAJqzW/xfRf4cYBqO45OLM7P4eyZ05Izmk6l4Pf7BVA9Hq+E2xJQu7q7JGx3+44dOHDkCNyGgf/zt38bFy5cQCKegM/nlfO6urvREG0QqEzE4nA5DWkdw+JKzzzzjMApfzY6OipFkhKJhMAvw38Jq+FwWNrMZLIMN3Yjk80K1P78c8/hmZ9/1l4ne7FadjBjGs8AACAASURBVIjywuwcbg/dxsL8gsyhoYGFlFxw+wMIRxvgMFwIBYPi2nJ8hivTVf2geyqD3qOhfvzX8m+NAmot766uTRWofQX0E6r291hXqArUvAIKqDW/xQ8FqHRO6Zi+8vI/3KnGy+q7BE26qA2NjeJsMi+0q6tL4JKu569/8YtIxeP4f373dzE8PCw/93p9iETC4pQSBGNrcXFPzYIpDivdWQIqK/USOAmpDPddW1sTx5W9UJmrSpBkTuzq2goCoaAYmQK3n/40Tjz1lPRbLeRycBgG5qamcfnyJYyMjEieKSsCs4IwAdUXCMIbCMNyOBAORdDa2iJhwx63Gw6Hs+iiOuvzxtBV8w8V+t93eh+oAqpA1Sqg/4BV7dbpxFUBVaCkgAJqfd4LH+eg0ob8hx++hG//9bcwPTkhFXYJp172GrUgMNrS0iyAyFYwbBMzPjGB559/Hhfefx8vv/yyuKPMS2UFX8IsQ3TZxzSRSCKdSmN5aUVcy+npaRw8eFDGLxQK8piamhIHlecxP5VOKgGT7ulabAVuj0vmFAgE8cQTT+Dx408ImFoFE8urqzj/7lnMTE8jnkjAkMJO9oqDwTAamprhC4TFQWXIb3NTsz1+KHTnZnAWi0HV591R36tWQK3v/dfVqwLVroACarXvoM5fFVAFWGTm43uKqE41p8DHAer87Cy++pW/xE9ef02gNJfLIJVMigtKN5NhswE/ndGIhOAS8Oh40l29cuWKwCXdUpfLJefQZeVz9jJNJJNIxJMYuj0s583MzEiuKcclpDLfVN6XSIjudFB37dolP2Poby6fhmnl4PG44PX50N3VjeMnT6B32zbk0hlcu3RJCjQRShmGzDllMmm5fkNDExqaWhBpaEE4EoXbZY/R3t6B5pYWuFzuYpopHVT9mK+5G/8BFqSA+gAi6VtUAVVgyyqgn1xbdmt0YqqAKvCgCiigPqhStfW+jwPUkaEh/Nmf/gnefvMN+H0+ZDIp+LxeAcrZmRkYTofkhA4MDCIajYijyjBaOqcM6yUU0jEldBI+6bIy1HZ2dkYc1FyugIsXLmHPnj2Yn5+/UxSJbWYIvQz3JfAy1Jcu6qFDh4qAmoTH54LH44TL5ZC+qQwvPnnyBJ5+5hl5/ysvv4x3331X8mSz2QySyRQCAb9AKOficLrhD0TQ2dktOacskNTW3oG+/n4E/AGp9ut0u7UgUm3d8g+8GgXUB5ZK36gKqAJbUAEF1C24KTolVUAV+GQKKKB+Mr1q5d33A1TbTLer975/7hz+5EtfwuVLFxHw26DHHNDGhgZxUqORsORqtre1w+v1SC4pixaNDA9LDildUDqejU1NaG5qknYwdEX5HoblTkxMIZXMiMvKkF4efA8fDPslpPJ8uqiE3cHBQezbt892YVcXYCELy8wLyBKUCbGD27ZhbnYWP/7JT6RPK0OMc/k8wqGwhCAzJDkcjiCXMzG/sCIAS/c0ny9g7/59GBjYhsbmZjQ0Ntnb7KCL6pRc1fWHfvjXym/B/dehgFrb+6urUwVqXQH9jKr1Hdb1qQJ1oIACah1s8n2W+JGAWmwv88orL+NrX/lLTEyMI+CzAdUuIuRAkrmhTY0IhQIIEEIbG+Hz+bG0tIjbt29jaGhIihsRaFl8yO/zI51OYXl5BblcVvqTLq/EUMhbksPKMdmGplRJl5DKUF5+T3eUAEvAZC4qQdRpmMhm4shm7feU8lMJxcxnZZsazolATDe3BLEs7MS+qvm8hbm5BQFl5p0mU2lEo43o7u3Fvv0HMLBtG5xOlwCqRUgtAqp2Qa2P3xUF1PrYZ12lKlCrCiig1urO6rpUgTpSQAG1jjZ73VI/DlD/6utfw99973uIxVZhOFgUKQeXYUhbmUw6jaaGCA7s3yuhuQRAQibBtOSGstou+44yzJdQSjeTobZ8ns+ZgNONbDYvAMkx1juofM7QYMKrGJkOx51c1t7eHnR2tsLjdiCdYahwDh3tHeK2MiR4cnJSCiyxanAmk7WrCxfyYgxzLs3NzQgFQkgm00hn0lIkyR8Iwevzo6m5Bbt278We/fvR0Nj8AUBdn6itnVBr+3dGAbW291dXpwrUugIKqLW+w7o+VaAOFFBArYNNfggH9Ut//P/h1Vdelt6nmXRSwNPn9YizyT6nkVAAn3ryFBYXFwUC6XqyOBIBkG5nLB6X0FtCLZ3MUr9ThtwSVJMpgqMlcEqYZeguH3zOsda/zunz+nRLGxsb0NXZjh07+uFxu2RchgPTrV1eWcb01BTGxyfkfLqyhGdW/k0mknI+59cYjUooM+fBMN/mtjb4A0E0NrWgq6cXO3bvQUdnN+Aw7jioCqj183uigFo/e60rVQVqUQEF1FrcVV2TKlBnCiig1tmGF5f7cQ4qAfW1115FNp2SnNN8PishvnQ8+bUxGsKRgwcxOjoqbier9N66dUtAki4rw24JjfyeEEt3kwdd0QSd1DzuAGop75RwWnoPAZMhu4RMvk64JGzyfJ/XhRNPHENXV4cAKo9QOCQuKXuqsv8q58B58VzmscZia1Kht6OjHYYTyGUzaGttg8fnA43agmWhvbMb27bvxPbdu9HW0VUEVENCfBVQ6+f3RAG1fvZaV6oK1KICCqi1uKu6JlWgzhRQQK2zDX9AQP3617+GH730IpLJBGAWkEolBQ6Zf1rI59DZ1ood2wakai6dT1bwnZ2dldEJl3RRCZXse8qiSYTEUr5pwQRcbj8yxRBfQux6F5VjlN7PsUrjM0SXuaz5XAZ7du+SB8N/WUTJ5TIkpJjPCc08j2HJ8XhCrh+PxyTntK+vF4bDQmJtGa1trXC5PUils/D4A+jo7BIw3X/4CPoHt69zUJ0KqHX0a6KAWkebrUtVBWpQAQXUGtxUXZIqUG8KKKDW247b6/04B/XVV1/BX3/zm5ifm5FeoWtrK7BMUyAzl8mgq70FHW2tUsGXMEiHlOG/bBPDMFo6mPy+lGPK97DNDN8fCIaxtJJAOpMrwqXdK5X9VAm2BNGRkRHcuHEDY2NjAqHBYFAcVHFTnYDP48aunTvQ1dklrzGMmOd5vB5MT03LnDgHzmt1dVWeM0+VDmo46EU8tgzLMuHx+qVKb3tHF5pa29HU0oZjJ05hYNt6QKWDevcjX3NQa/t3RgG1tvdXV6cK1LoCCqi1vsO6PlWgDhRQQP2oTV4f1PlR7/lg6GfpXVvmw6FUdnY9kfK54y6gFr+1oVUq+NptZi5evIA//89fxs0bN+B2u7CyvFR0MiPy85bGKFxOS6CSYEggpGNKIGVOKp1Mht/yK0N1S4WUmJfa3NKGhcUVLC2vYm5uTtxShuOyQi9Dg/n16GNH8f0ffB+nT58WF5ZgnElnEIlG0NTQiOWlJQz09ePAgQMIh0MCtDzo5M7NzSKby8i1ORfOKZNJC+iGQkH43Abiq0sCs03NrRJyHAxH0NLWgSPHjuPEU08hHG38kIO6vorv3Z3/6N3+qDtoy9wfdfDv28MsUQH1YVTTc1QBVWCrKKCfMVtlJ3QeqoAq8NAK1DOgssqry+0SYqPb5/f5YNCes0yBOB6pRAI+v1/gZn52BkFWfQ2F4HAasODE8uoa3G4PggFfEfIAp1S9LcDtMu7Zl3uR5dE+RnJ5OpoWPB4D6VQG6RR7jNowSNB0Mney2Fd0nQFor60IqXbvUwcIXIQ5rp2arCwt4W++82289NJLSMTjMM0CctksgsGAtJdhHmjAx/xQh11AyecT99QyLaysriAUDGJxaUncS86HEFsqhORxe7F3735kMjlcvnxZKu/y53RC6XKy5ymBlaG5bFvDByFWHFKPF06HE4FAGKlUWqr19vX1CaQy/JcwCph2C1OYd+A0kYzLPHu6u9HR0oJkbA0L8/OYmZtHKBzBjl170N7ZheMnn8Sho4/D8Pikiq/D6ZIQYIfhFF0KeRMOMy+Vjbn24oVknx3FljSlXb73a+mPAerAPvQ/VxtyogLqhsisF1EFVIEKKfBo/2VRoUnpsKqAKqAKfBIF6hlQ8wW7BycZjbBB3mAoKPMsg0E/XCywE49JNVqGkI6ODAvwsC1mS2s7tu/exxNhWqwyawpg8eA4wi4f2ggiy/rg2of/GCkULKQzBZmL18Pqt3evR77mZWxIKx6mCcss2HPim43ivE1L1m5wwjZiy8PM55FOJnH69Dv4zne+gxvXr4lDGo1G0NgQhWlm4fO4BOgJtoRPFkWinvF4XL5SDxY5Kr1GWOVrwWAI7a0doisLK7H6Lx1Sjs+vdEF37Nghz1n0aGZmRnTnudSZ7Wnc7uAd6PX5POLktrW3CkjTQV1YmIXH6xb3lz+3Q34T4qB2t3egKRIVoJybn8fC4jJcHi/aOjrxmc9+Do89cUIKOFmWA4bbI3qVdo4q8TuHgD1FLul2FzvX7/L65yVA5bY8/M5/kt9ufe/DKKCA+jCq6TmqgCqwVRTQz5etshM6D1VAFXhoBeoZUAkPdPHcbkPgZ252FteuXcPqyrK0MGHLknwuh9bWZmmXQgeOxXYIsbt27cGufQfR1tkpAJZIpBAI0GllhVi2OHFVFFDJRwRjsmY+T2jLyVzXVlawvLwkeaPNTY2IRMPibsrEWK6WJ9IldhpgsSICHyHzDqAWQ3zFYbVMvPbyy/gv//nLUgypra0VAb8fjQ0M8y3IGgm3dDcZhlsCdMIk4ZP5pO3t7aJbKaeUOaHiOPuD6O/vF/C/evWqwCjzUOm20tUtua58nedwTL4uLWqSaXg8Afh8AfsPAk6HzK23r1v2YHl5ERMT4/D6vPD5vAiHg3IudWGBp7aWVnS0tIpba7jcCAbDCEejSGdziEQbceTx4+jo7gX/CECn3GHQLQcyuYLo5OYfA+SvAGKbFiH1owG19MtZChFWQH3of6425EQF1A2RWS+iCqgCFVJAAbVCwuqwqoAqsHEK1Dug5nJ3cyffevNNXLxwXhxBumTx2JqEybL3ZjDgFzdwfHwcQ7dvSUjowccex/O/+Flx6RKJpIS/8ig9v7+Dun5vH/5jRJw5QqpZwPT0LK5fu4aJiTHMTk+Ls0eXs7mxET093ejt7RFY9Xh9cJBoxW4ldNngJSagZYnDyvEIsnzt7bfexDf+63/FjRvXJfyZBY4Y4jw42C+VdOmaEm4J7IRUHnyNB2GzqalJCiYRXKenpwX+b968Ka5oT1cP2traBWxZCIljEGqpMWGSX+mkElSZS0rIlRY1iYT8McDpdMtX/pzvIywbLu5Vo8xzdXUFPr8XHg/Di/0y5srKMrLZDCJB5qF6xbElRO/Zsw+D23dIuO+toREcOHgYR4+fgNvH8+w94h8D0gwJdxnwug07DNxW7y6owiEh1/yDRak1zfqgbgXUjft37VGupID6KOrpuaqAKrDZCjz8f1ls9sz1+qqAKqAKFBWoZ0Bl2CfhiUBBcHrpxR+I89bU0HAnfzSTTsHrsUNFWUmWrioLB/UPDGBgxx78o3/yq2hqarZzWP1+UZWwxXzJSh4Erlwui8nJKZw9+1Ncv34NiwsLSKeSaGluQjQSgeF0or2tFZ2d7QJiTY2NiEQiCASDgMsLh9MjwMqxzAKr7JriEEoobT6H//Rnf4ofvvgimpoapcjQ1OQk2gh0u3eJS8kQYoIk4bEU5kuNqAPBk68TWHlNvk63lDmnBNWAPwSn05BcUx4lB7bU65SvsVgS81r5Hl6HB8OE5+cXsLi4glw2Jz8LhoIwzXyxIJNXgJTg3NzSJLmp/N4OF15EWnKNvfAYbunnypxWr88v1Xu5oEy+gL7+ARx9/Am0d3UjlyvAcjilh2qe7XAcDmlTY1nFcGmhe0cxVNwqOtIu+48AdwKm794JJZ9V/wOikr8djza2Auqj6adnqwKqwOYqoJ8vm6u/Xl0VUAXKoEA9A6pdIAhYXFzE66+9ipdf/gckYjF0ddr5kQTTudkZCXX1ebwCeeLOrSxLDqrh9eO5X3geXb29AksCUQ6HhNq6WKhIjkp9VFiYm5vBa6+9JoCaSibgdrnh83rQ3t6K1pYWeU4Ic7mccBnMEQ2is7MDHV3dcHlZ6MkDp0HH03ZPZbYS2mvBKuTx5T/7U3FRWViIFXRjsTWBX7qQqXSy2LvUDn0u9SslmPNBp5lAytBcuqjMKaW7yXzSW7duY252AcvLK/D6fIiEwzIGHU07XDohYEtApeY8n24s4ZV7NTw8gqtXrwm8EqZZHInv9/u9AsqFQl6qAff0dqOlpVlyXtkTlcWYFhbm4SE0h0II+gPieLLQldcfQKShEcFQGE3Nzdizdx92790PfzBkt5gpJvRm0mkszc8ilYxLsSYW0OK9EgiFYNA9lvfZGHq/IkmlO6JSd0UZ/kmo+yEUUOv+FlABVIGqVkA/X6p6+3TyqoAqQAXqGVAJZnTUzp49i+9//+9x+eJFgS+GxnZ1daK/rw8jI0MwCwV43B40NETR2dEuDmkmm4MvGMLRY0/gyJEjcPt8sIpFl0rumR07W5marXTwrl27jG9+468E+OwQXLeAV1dXB/r6esU9JbjRVV1aZP5lHp2dndi5cxeize1wuJibakh/U4fDxqk828OsrmBycgIvvfgirl+7Kg6o1+ORB3M62RrGMGyn1eL/CLSWJdcqASqdUgIqW83w9b6+fgwM9IvjmYgnsbi0gqGhIanUyxBejsVqvDx/amrqToElvp8hvF3d3WhsaBB4HR8bFxeWcyEY033lHwcYYl0KBSbcEsZbW1vQ3NIs12Ue7cz0NKxCQXJpuS5C5dLSClxuj8BowTTFUe3t68OhQ0fQOzAAw3Ajm89hdTWGsdERjI0MIZtiaxyfwGx3VxfaOzoRjEQE+O0QXxtU74XUytwN+m9ZORVQQC2nmjqWKqAKbLQCCqgbrbheTxVQBcquQD0Cqt16RfAcUxMT+P73v49XX31Ven0S4sKhIHbtpOPXgFs3bgrc8DnzOLdv3y7tViYmJxFPprB33358+tPPINLcYrcZsasLIUto8vk/VECnPBtoIba2gtdffxl/+7ffxerKquSGMkw3GApgcKAfvT09aG9rk3kzFHhifBxrqytoaW7Brj170DOwC95ABGZBElnhlEJAFhbn5zAxOoK3334Lt27elIrGdAoLhZy4kwRBhs1SQ8IgYYwhvSzExK+s5MvHO++8IyDPkFwWOWKI78DAgAAywS6eTOLGzVuSm0pA3bZtG37lV34Fu3bvxvDQEL761a9KrmqpTU1XVxc6O7ukWNXa6iqmJifk53RLpQgUIPPjXvFBN5aOLR1UXre7u1tSRukCE2i5/Q2NDZLHOzI6Kr1QA4Eg3B6v7Bm/7ty1C0eOPCYO7PziIsbGx3H18mVkUgn4mNsaDEh4N/+Y0dbWIS4qQ4YJurabWnJSi/+5wIs52NJHj62sgALqVt4dnZsqoAp8nAL6GfNxCunPVQFVYMsrUMuAWgrhLW2C3VLGEiBiTilDd98/dw7f+uY3MT01KfCzuLggwEP38cCB/bj4/gWsra1KaGskHMK+ffuk+izBanUtJoWH+P3evXsRamqy+6MWTJj5AgzmV94n5PPOfD7h3VFaD+c9MT6Cr3/tLwUkSVmE0+bmRsm1pG/n9/vQEI3KGhhCOzczI64kXeCBgUHs3HsYDsMnuZUer9cutjQ1iddffVX6g87Pz4rrykJRdJUJZARPAipdy0g0iljM7i3a0dEp7WdWV9ekUi7DZqkZf0bApIvKcFyCooTpLi3j4OHDGB+3IbO3txfPPfccjp84Abffj8TKCk6fPo1vfOMbGB0dlesmkklZJ11WrnN+dhaZdFJgl3NKppKIx+JYW4vJ/Oi6Ui86soRi7lF7e4fAJnNQ2SOV702l07KOpZUVCYPu6e2RYkgzs3NyH/T09KKnpwcsiTQzM4v5uVkszs9KCDShuqWtTeZHKKYT29TcgsFt2xBtbJK/VbBwMisFcy6cF9cvDqseW1YBBdQtuzU6MVVAFXgABfQT5gFE0reoAqrA1lagHgGVEMfWJJPjY/jRSy/i9ddeQ0Njoziks7OzEv7J0FCG854/d06cVT5nyOihgwclv5FtUwhk4UhEwk4bm5rxqU99Cp5wFLlUCu5A8G54733CPR8m1HM9oF66cB5f/k9fkuJIBNZIJCwFjhi2SpheXVmRXFj+LBQMYNvgoITIsuVKb18/+gZ3I9rULiGpqWRS4PTG9eu4evWKfM/8W34lcKYScQFYakaIdxpuuD0eOJ1271PCJzVl6C9zRAlidDwJYoRTvk43le8j1HV0dmJiahq9/QPYs3s3BgYHpY+pi0DP4k9p5rim8Bd//ud4+ZVXxLEm2EkP1UAADQ1hNES5Xojr2dzM/FSPFIy68P4FTExMCrTy/QRYwir3jA4sv4bCISl2RCeVIbhstcPerbF4DGaxgjDBkm4nQ4VbWlqlQNL/z957B1d231ee5+Uc8ZBzRuccmIMsjWR7HCSvw2jtGXu2dtbe/XOqvH9M7VRtlddVG8vjGc/YypYVLEqiKIqixSBmdjfZzc5AA41GI+f8ct46577XbMkKJLtBguB9JAroh/fu+93vvQDe557zPV+eG7yAsba8hIDPIxAlnLM/lvs6v7go63dnZzd6+vsFuIR12od5ocI474xQLvO2fStgAur2PTbmyswKmBX45RUw/8L88hqZjzArYFZgm1fgowCoVeWUh6IKBwS3c2+8gce/+21cHxnGoUOHZAmdmBhXPyfVUvYWXrl8CQvzc7KKdnV24MD+/QiHI7h54wYWFhc053NqZgYejxe//enPwBUMIb2ZgCcc5oROA1JvA9Tbx468W0i9HVAHr17CFz7/txi8egUOm10jVQh3XGddbUw2UlpxJwnS6+s4ceI4mhobFSiUzRXQ2tGDPfsPwWa1Y25uFtPT05icnEAiHpdi6nG51LvKQCgGA+VyGQEdrbMMBbLZXYJyAhzXtbCwqL5VAiqDkViX2to6jWXhfXwuQY6wWCyVMbBnL/oHdqF/YEAK7q1jU4E3QunoyAhOnTqFwcEhrZGASMBraqhFNEzV0gGbzS64pbLKftYzp9/AyMio1FtCrd3ulErMNVNJpdW3pbVVii9n2iYSxgxX9bLmskilOcLGJrDM5nKyJnPN7ENeW1+XohzfWENdLKbzhYpsTSymUCwpxvE4QuEo9uzZi9b2dh1/q8bxULGvjqAxEn7N2/asgAmo2/O4mKsyK2BW4J1VwATUd1Yn81FmBcwKbOMKfFQAlYegOlaGkJNMxPH8s8/iR08/hfW1NRw/flTwevPmTSmphNSe7i6Mjl7H+NgNgVZbSysOHjygZNmV5SXBCp+zuLQEm92JYydOoKtvAHabA1b2MiohlzNH3w7MuVuAur62gse/8xiefOIJrSGViEsZZB+ow27TaJVYNKIQqMWFBRw8cACHDh6Q9XZ8cgr+UA1aO7oVZMT5oFRfaXmlVZh9p0YfbUZAa7WUUcwXkEwmKr2dNXB6fIjVGvZW2nQnJiaxuLigbaRSRoAQU4NZK6q67A8luEYiUQHif/f7f6AeXQIvv8d9oOppczgEg+zhdXk8OjZXLl/G4NAQzr75JsbHb8LttCHod8Fht2rmLNfQ09Mrmy3XMT01I9suoZCwabHY4Ha5lQZMBbW9swPtHe06LKlUWn2pCr7K5rRGflD55X1UQbl+ro/353NZWEpFzZcl2K6urklN5gUKgnKeYOx0Ytfuvdh/6LBeV9beCoSzDZVrqjRBb+PfDB/dpZmA+tE99uaemxXYCRUwAXUnHEVzH8wKfMQrsJMBlYeWqlbVVsneUybK8jZ+8yZ+8MTjOP/WWaBcwsBAv2yeC/Pz6OzoQDgURFtri1TBkeFrUiEb6upw+PAhdHZ2ii88LieuDQ0p8IejSMqw4ujxExg4dOQ25ZSAaruV6Hp3ANV4tTfOnMaXPvd3mJyYRDqdQigYkKWXdlyHlE6/Ap8I440NDYJUglc8mYTN6YbV4ZLqyMeHQ2FZXJniy6AoAiv7NPk6dqsNhXxOVmYmDXnZx+kNwRsIShXk6JilpSWN2mG9ac91uz0CPCXwNjUarxuP45FHHsEf/ut/g7KjMoO1WDTmr1bG8jBRmCDICwRMQ+b3chlDvT1//jyeeOJ7GB66DK/TCpsNyGSyWkNNDWemRvVcjrAhOBo3jthh+rBbaijHwgTDIUFqT0+3AJpK8dzcvACbPbM8TwjZyURCsMnn0RJMaOY4Hofdjvb2Nq2JicPsY2XSL63LPDECwRD6+wdwzwMPIhgKI5dOy77MilI9Zk+qafPdvr94TUDdvsfGXJlZAbMCv7wCJqD+8hqZjzArYFZgm1dgpwMq1TmqdIRUgge/JlgQ7l54/lnMTk1qKgxTbzc3NgWktPLSMsqgJFpcR0aGMTczg9pYjUbK9Pf3C2C9LifOnTur/kcCyMTkNLr7+nHy4Uelov6kgsqRLAqSvXV77xZfTebE7PQUvv/d7+K5Z5+V6kmVt1QuCS6p2bIvlTBFuKRll6CYzxdQW1eLzWQaKxsbcDgdmvHKUCUCKO29SgRmzymgGaocy0LLLWeJaoxLGbA7PIDVgXQ6I6hjnaneUsUkVFbnovJrPodW4GPHj+Pee+9FrKlJKikDkXSrjKlRwq3Fou+xF5THjF/rooLFogsIzz/3LF558XkMXjmHYj6rHlQpkmC/KC3FdizML2F9nSFNaiSFw+6E08lAKG6HzGpFjCFY+/ait6db5wT7ZDmGhonHfM1UMqHXs1ltcDodBrQmE9ovAm1DfR1C4TDS6TQKBa7RoV7TIm3WtbVobm7Fo5/4hEKTsqmUMYaoVIbFalVismH/Nm/bsQImoG7Ho2KuyayAWYF3WgETUN9ppczHmRUwK7BtK7DTAbUKpbKSElDtNtlaf/jUD3Dl4nlsrK1IMaRqypElQ4ODiNXU4MDBg4ZFNpOWzXdmakqAunfvwmb65QAAIABJREFUXqXOElD9HhdujF4HJ7UwzXdxeQVujw/7Dx1BU1sHLLT5/oTF9+25mDwh7ghQy8bM0hsjI3j8u9/BmdNnpJ5SgSRc2mxWBQnxRgWSimQDg54aGtDU0ozLVwcxNTuLuvo6jZEhOrtdTgEXQS6dMoCXYUlUDmn9ZXiUvpfJYWl5DalMXrZYQmh1DqnH64XDTqDLCtypbgaCAdx//wP42L/4hEKZNlZX4Q+FYXM5tb5SkUBrXEjgeBYBbj6v73G7hFNuh49bXJjHxQtn8b1vfx03RkeU0svnZNJZpQQHg2FMTbIXliNoWAvAarHdsvuKh60WuH0eBTlxbFBtLKZjT5DmPubzWSwvLQv6CcxUy9mvura6Kss0FWlaqGnp5VFk/yl7XDmqhpcO6hsaFJ71qV//DdQ1NCDL0CyXG+VCEVan8+1xRNv2t8JHe2EmoH60j7+592YFPuwVMAH1w34EzfWbFTArwDf+t4t6O6giZUENFTGCD6dPEkIIbvNz8/judx7D6PAQ0vFN3T8wMCD4YmpvMBTE8ePHEQmFkC/kMXLtGmZmZtSbSvWUY0cIb62tjZifn8Pk1LSCh3L5AgrFMnbt2Y8Dx0/A42GSr1WKIxNvWWiG71hknzXkVCHrbbMxpbLykOg5BtBWD1H1j47+rXEyVkHpqdde09xQAhTV0kwmBbfLJfDi95lCzLE6dbW16O3tFdRdo215c1NqHyG+WMgr9IdqKJVD1s3tdkl5JfA6HU7U1dXC7/Orb/PylatYXFpBkXBamT3qcjrh9fkEplRTuf3aujp8/OOfwJGjR+H0elHO543+XELxz0qzJXgX8oK+aqjQ7SNaqG4uzs/g5Reew3PP/gjrG2uCYQJtV5eRBjwzPStFlDNek8k0Usm0oJDrYl+qhYq63abeVUJtZ1enLM5USrluXsiYn5tTHaRKl0rq011aXJTK7HJxO1Z4PV4p0jxvOHZnk4qr3Y6mpmaEo1F88pOfQkNzswDfTtBmiq+dUG7V+fjLBqL+oh/Mn/8GxNDpCfOCa51rlS1VNyjgN05Bze79KQW7cmr+3N8FO/3NjwmoO+jPgLkrZgU+ghXY6b+jP4KH1NxlswIfvQp8mAH11vvtf3bYjDfpVEb5/pxvwjPppKDHUirh2rVrePqpJzF2fRhOuxUel1sjZBYWF9VTylEobe3t6jW1Wa0499Y5zM4Yo0s4B/W+++7D6voqdu/dhWQ6hbGxMaTSWSwtr2J1bR3dPf1oaGrG0WMnYbFSjcwK3AhamWwBbjfhiyDG/lhjfQRJ3mhrpY2Uj632yxpWVQi0uV8GsBW1tqqyODo6gse+9S2sLC+rp5apt+yXpPWWNl/Cl9Ph0BxUptmyv5IqKWGV8Er1kP2bVFD5ma9NMCOMcTwN7awMGaL9l5B2bWgQ4zfHNX6FfZYEWtYnFIoIPAnrnLd6/4MP4sjJkwaQsZ80m4Pb779tPuy7/5mjmrswO4tXXn4RZ86cwuTkTfh8Lni9brS1Ngusac2lkjty7TquXB1CPluAx+2VHdjKHlC7TQorgZTJvlRSCbe0KFNt5pxb9qRyn2gJp+rOixQEUj6OtddsVosFHrcHdoddAUm5fE6AevTYURw9flzji1hHHiddKLHYUMyXpOoKHm97J2Gcz8YFi9shsfwTxnA+RdX8GXxrnPdU0anaEq65Lp5btBZrXm6hiBIBma9hZR+vcZz1s6JQKePCQfVn66chufq6O/kNkAmo7/5n0nyGWQGzAtunAjv59/P2qbK5ErMCZgW2tAI7GVDZO6l38aViBexKKDBs56238PJLL2Jk8CpslrJ6NQkdBNSbY2NSSXv7+tQ3SSC7dPmyQpUIGZyJyaAkb8CHtq52bZ9zN2l7pa10fmERXl8AZdjwu7/3B4hEY8jnOfKEdlcgnyvC4bJV1F0qk+wbLRthP6USaJGloptJZwQ7VOlcbpeAgiFE7DGlmmm1WQVYBCauK5HYVMrtMz/6EcbHxyrBQhmtn8DFbVIpJaB2d3WpTzWTSkmlJaAQZAlihFM+jqFCBCoCLOeX0sLKz3yt2dkZDA8NCgQJMwwompqahj8QQCabU6JtY1MzPv6JT+DQkaNSD5PxBHz+gKDIALB3a3D+yR+DfDaH2elpXLt2Fa++9iJeeul51NfVYM+eAYSCfu1zS1OLZtUOXR3G2NgEVpZWNaeUIUX8YC8oA5AYlETbNpVxqsiEVoI6R+8w/Il1IJRPTEyoLkwoJsgR6uOJhBZWE6uBx+cTtO4/sF+K8cCuXfD6vIaAqXcMBEuCIj8qwuZtZeD5UaQ92277CUA0APXtyzEV/fXnAqp8zZXnlAp5qepOj0fHOb6+gY3NBMKRKNxeAru18mHXechX4X23A+rtkFoZnPTLxN8t/Z211Rs3AXWrK2xu36yAWYGtrIAJqFtZXXPbZgXMCrwvFdjJgGr4GMvIZzN608/PiY0Nzda8eOE85qanYLNCCiFHiYyPj2vMDNU0KqUEL0Iqe1Bv3LhxS9nk9/fu34tILIJAKIi1tXWkM1nB0OLSMjLZPOYXlvBbv/UZ7Dtw6O15qEoVLsNqMyyWhD2qnFW1lACxubkp9Y5gxDmehCeORqEdlZBaTSUm5NEuLKVN/ZlFrK6u4Jvf/AZee+UVeNwuKaTZTPpti7AFCAYCaGpoQCQSFhCzx1bjU/J5fdyu3vL1CWRUU/naXAPhlbXgiJ2OjnaBXENDIxYXlzT3dHJqCr5gEJ/5zO/gxMl74CGUAohvbiIQClXSje8MULW/VAKLRWSzKZw9dwb/7b/+NbLZJAIBHzxup3ptB/oH4PN4MTM1h8uXB3H9+g3kMnkBM8OMqB5yHwmkVIfbK6o5IZX7Ojk5ieHhYT2G+8nEYx4PjtIhzLM2mWxWVmBK9QR4WnsffuRh7N6zR/ZmPrd6MzjVApRtbwMqv3l7XhK/fRuO3lJVqYxqQ0TcX6ygoljUo6mDlgo5I3DKbsfq8jIuXbiEqekZdHR2KXWYFx6C4bBx8aCKnT9HQRW83vGlhffl19odvYgJqHdUPvPJZgXMCnzAFTAB9QM+AObLmxUwK3DnFdjpgEoApCWUiiMBdWx0FKdefx3XR0aQjG/AabMKQgkStP5SJaOatmfPHoEhgYRKGm28BEiOTiHAPPDQA4jV16KxuVFQub4R1zzQldUNqanjE5M4efJefPJXf92wdRZLUuLEzISQSv8pQafaY8m+yaGhIa2BIMh1MU2YFtRoNCqIJiwSUnNMJ6ZdlfvFQKFyWXbcN86cUQBUKpFQb+ba6opCffg6fF4w4Be8xWqi+jfXTkCtginXyNegcsoPWly5zysrK7fWOTU1Jbjt7+97u/9yM67RMrT87j94EL/zu7+nPlgGSNmd7lsnqmBJ/afvPcXWGD2Tkwpsd9mwuDCLH3z/cbz88guYnZmCxVLWRYeO9nbUxupQLkKzUUdHx5DN5BRYlC8UKmFFBuATNqmgUj2nms56M9V3dHRU+88P1p/f4+zVkZERsA7sOeVjfX4fampr0dnVhY/9ysfQ2tam3tzbx8ncUiKLFSX1FhAatm3hJ/uOb7P4vg2obwuxv9ziW5RTwM6rLzw/eB6srODyxYs48+ZZrK6uK8hJ/bedXWhqNnpm3R6voP3nqacGHt+p9n3nv7O2egsmoG51hc3tmxUwK7CVFTABdSura27brIBZgfelAjsdUAmltHLSWcp5lKdffw1nz57FxM2bKOQycDrsaGlulq2RcDi/MC8b757du5XySiVteWUFY2NUUItIs+8QwMl7T6Knvxet7a2Ix5NYWV3FwsIiVtc2USiWFJzU29uHf/XZP4TN7kQul5c1lLeK8KleUd7Y38gZn/wgpBISqWyxV7Snp0ezRHkjGBOYq/2hSiauKJ92wW8RkxMTeOvcWYzdGNVaCSdUSdfX1hX0wz7U5qZGqYa0rVL9q8IpX4NAyn2ur6/X63EdfAwBnZBKmOVnbpeBS4S6ctkiqyuBd/+BA/j13/xNRGvrpHLSUuv1BwxQq9iUpchqNMx7v3FkC+e0lsoFpBKbSvT9/Of+FkNDV2Wb5j4F/H7EojHUxmqRzRYwMT4utZvzajWP1Ga/pQ5zfQRQ7g8hlIoqa8vjwQsU3O++vj7BKC8ecG4q57+yr5kXEgh8A7t34eixY7L7apSMlEgDPg1QNdKIy/kirBYjrEmPYYJwoSgVlsDLftH3BomVHlSOBcpm1H/KixTjN0bVWz1cgWrasGk57+zqxv79B7TPTB2OxmKa4VqJ7tLB+UlzsXG87syc/d6P+fv1TBNQ369Km69jVsCswFZUwATUraiquU2zAmYF3tcK7HRALeSyRr9mPoe1lWW8/NJLuHjxolJavR4X3E47Oto5YqaIq4ODAhJCGm28+/btEywS9K6PXhdIEnxo9+zp7cXAnl1o72hDsVBCgf198QRW1zYEqFPTswK8P/6TfwuXmz2NOfh8fiOQRnBkRTaTkYI5ODiIN954A9NTUwJlt8cjSOwjALa2ag2079ptdqlevI9hPkyHJUAQTjc3NzA2el0JuLU1NRgevqZe23Q6aYyeKZY0KoXhSMQOAhNBix/VG/eN+06rahVQCV+sDZVE2p8Jq1QTCX8cUROJRIUsXE9rezvuu/9+9O7ajRL7bt3uW/2mtCMb8z+Nuad3oqAS8hjqY3dQmS4gn8tgeXkRX/rC53D69ClYLUYKMi8AMHWYKrTP68fc7BwW5heR5KiYZEbHwugp5TggLtWwMVM558UB9qdWw5GoJvNiAR9LaGeSMRXWSDSKQ4cOYdfePfAHg6o1VUtuqwqn1W0LOpnOrMAoo99Ult1qTy4ZnuBe6Vf9eUFFPx8SKzipObKGdXx2cgIvv/wSBq9eRTwe17rXNjZ0sYQXUDhOiUDOfa1vbEJdfb3Ckn4aUqvnyE6H08qxMt/fva9/hcwXMytgVuBuVsD8BXY3q2luy6yAWYEPpAI7HVCNVNMisqkURoaH8Oabb+rNOkeyNNbXweVyKLWX6bKXr1zGwvy87LC01d5z770COypRtP+yR5UwSECNsmexqwNt7W0KMorV1gnGGJK0tr6Jm+PjiEZr8Cf/9n+Aw+VCPldAIBCUCpsrFGR/XV9bw2uvvorLly8jEY+rn5HAGAoZVtJwOCJgJMwW8rSkWgSOff39qK+vMzoarRasLK/gzOlTePHHzwtAm5ubNKeVAMu+Se4/ITeVSmpUCkfJVMNxCDG0NxNCqajyfqqHBFO+NlVFQhntrARU7jvXQSWxJhZTHywTiqnI/s7v/A527dkL2OzIZ7Jw+/yGGkigLJalNvJGMFRa7Hu8aU5qIW+kD5cKStSNb67j9ddexVM/eBJTkxMKf2KolMvhEKASOPlv2nMTiRRmZmaxtLQslZRrNxKSDQWZsMbHE1Rp2+ZjqJ5WQ6LI14Q97gN7Takah2oI6gZ8W2itlb5bVU4r36oMmCnmC8inUlKdCbF+fwAe1spmlahuPL+iuFZqdHtQUfXNxz9/E1IB1EpIEq3dl86/hVdeeVkXP3hhgRdEsrkcWlpasWvXblmSCdy8KELnQF19A/zVXmFjCJKxW7elBu/0Nz+mgvoefzDNp5kVMCuwLSqw039Hb4sim4swK2BWYGsrsNMBlXBWZEJtOoUXXngeFy9ckGWTqiitvaFgQABD4CCELq8sI74ZR21dLU4cPyFwYW/n9evXcX10VFBCiFSAUT3TX9vQ1NSI+oYmgdtGPCFLMNVY9vf95m/9tqyThCqOOUlnMrL4EpyGh4bwgx/8QNZTAkIqmcT6xoZU0mPHjklZo0rHvs0qHFGVZZgPPwh8BNBLFy7gzJnTmJ2ZFsgS3AioAb+vEspTxvr6qsKXaPPlY/jcaoAPAZT7RYDhPlRVwurXhDaCGi2tvBFoWJdoTUyqaDAYEsD86Z/9GeqbmpHNZI2kW9qOK+qg5m1WboThKhC+t7PbADEqkJxZyvVyjiv37dSp1zF8bUiBQJMTtPSuoaG+Hp0d7XocYdDr8WNiYhJXrlw1+kgracWsAWtCoCac8mIAw6posebxYB2q42Jo8SXQU2U/ef/9CEUjKORyCiOqJiNzRiztzARcXuRgDRhctTQ3h7WlJSyvrujCAC9kNDe3IFpbC6fTpW1IYea4W4nNFeD9KbDXhNNb9mFDMTbCkQA6B2YmJ3DlymWp6Uynpvq9urKq/di7by/27N2nCxBUjZ0ut3qIa+vrBak0n3O9RqLv2293PgpvfExAfW8/leazzAqYFdgeFfgo/J7eHpU2V2FWwKzAllVgpwNqnjbYYgFzszP4xje+jqtXLhv9gOUy2tuNAKJwKITJySlMTk7oTTxVJiqEBw8eklJJCGBwERVUfp/AkUqn4Q8YvZoHDx6UoprLFTT3slAqYnBoSAro3n37cejIEQMkYEEimRQgUOn89rcew5XLl2UNLrCXtEC7ag6RaAT33HMvdg0MyGJKqOXzN9aNcJv6ujo0NROIrbh69SrOnD5t9JymUwIsjn9hQI7X40EdocfhwPz8LObnZpFIJLVNQg/BiNslpLC3lRDND9qcCV+sE9dKSGEPJgGWaiPVVTvH5nAGqMcruCbsf/aP/rXgVcoubaK3jZO5XQHkyXxnf0Blnv0JXc/YXgVcC3nMTk/hpRdekL11bW1VkErma25swp49+zTuZ3BwCK+99prqwRqwFrz4QKisWnypNlPN3rt3r0CVtbi9n5THfe/+/YjWcpxQ3phdq4TlIgpFXixwIpVOaTQQPxMUBy9ewPLCPNY31lUJHof2jg709Q+gvqlFNXQ4XAJDAmxVec5m83A4HdUxqTqHq4AqSzEToWUbBjKppJKqR6+PyB7+5htvaG087zLptFTfw0eOaF8Y6MTjSOs5x880NjZpHBAvMLBPl4XT9qtBTpUQpy37pfQBb9gE1A/4AJgvb1bArMAdVeDO/r7e0UubTzYrYFbArMDdqcCOB9RcVuFIzz/3DF544cdSAqlM8s16d1c36mpj+poKKZVV9mESPmuiUbS1t6O3p0fwQssuQ5QIM7QAE+AMULMr8XfX7t1SDQkTZQukotJCunvPXtx7/316c++wOwVWtPmODF/DY9/8R8xMz2hb+bwBRlIf3S709fVrhimVLlpuGVLE59XWxlATrcFmfFNgOz5+EzfHbgpCBDN2Bv9YZXv1eTyIRsJS9FKJuKiQNlf2kyZSaY3RYW8lAYxAxv0ikBHGZQ3WKBYGTBkzP3ljLWK1tZp3ylmiTH4lt1Bh/I1P/7Z6PWXhJaj9HJvqnfYxGnhqBEwZg1uMP8e3/iiXS5r9ubm+jueffxbf+PrX4Pa4ZOeuiUbQ2tyOWKxOtusLFy6oHuoNLhZlYWYNCaPVxGSGZTHdV8fbbpfKSXDnB8OFGDJUU18Hp9tdmW+bU914ESBfyAtO5+bncPHSJUzcHMPsxBjmpqZk6SaY9vf1IxKtgdfrh9fnV3gRQ6acLk8l7ZnNqRxRVFI/dXVH1e9amVtq8Lkxeof9uZvraxgaGpT1mxcuCKaEb16kYJ1oWT50+IgeGwqHZdMmELNfmq8fikS0fvZX81UcdodqxEsAd6Z+353fW1u5FRNQt7K65rbNCpgV2OoKmIC61RU2t29WwKzAlldgJwMq36xzJuT09KQgZfzmmFQu3u9xe3Dk6BHEamLIZDO4dPEipqan9T2qnLQ9upxOpbJ2dnZqJualS5fUN8oRL1RSCbF8Y895oO0dnVIhY3W1SmJdXlnVc5pbWvDgww+9bZfkiJR8Hi+9+CK++9hjSCdSgiKuKxAMIJPOCJTY20pL6j0n71GP7OramuCZ0EqldezmTczPL6iXdmNjTfBBlUuBO+WSwMPtcmqsDHtRNzfWEQj4BVncv7Gb46Ai5/P7Bai8n4BKAF9YWJCKzHVwm4Sy6kxUzfqMRLCxGYfD5YHd7pDC++lPfxoPPvywAEcjdSqA+vOCfu4EUn8aUH8WpFKRpq371Vdewl/9p/8PxaIxliYWq0FLcysCvrBCp3hxgFBOIFc6cT6vfSaMEcSqPalUynkcOIKIqiKfw+PDc4PzRIOhILxUjzWrtqBZqwT7jc0NQeup10/h9dOnsL62Ams+g+Tmul6rqbkFR44cRW9vv9KFl5ZXEAyF0dbeicamFsBqUx+0enYr7zp4AcSYoVsyjnnFAlxVUNljev7sm5iZnpKyzp7maCSi43rzxg1k0in1Ke/Zs1d9sIaFPGJAqsWq8KTG5mbZfpUubLHA4XShxAbZsuXtsKst/+30wbyACagfTN3NVzUrYFbg7lTABNS7U0dzK2YFzAp8gBXYyYCaZaBPuYwXfvwcnn76h8hlMwoj4pt7qpJHjh6VvZIK08WLlzA7O6sjwV7GKpzcd9/92LVrQOrq+fMXBDEEOfas1kSi6lWk2ubyuNSPOrBrAE63S6BB2HO4HLj/gQfh9/kEfIQHqmCvvvwKvvz5LyCTSgtQCTW0FWezOf2bPaa0F1O96+joRENDPdJpw+o7Nz+P+bl5LCwu3UrmZWgQlVICqpHaWxCo8j72Z6aTKQE3YYUhTbPsoUxl4PF6pYrSumuEGRlQSniirZcfhDXCGPeTgOrzBxBPpgQt+UIR+XwBf/Inf4IDhw/D4XRWlD4qqMbt9lEl/PedztI09NO3FdQqoN4eHkSwYp/x6VOv4m/+5j8hkdiEy0X104GOtk40N7Yh4Dd6aQn3BHL2m/KDsEpwNfqPXaoFQXXXrl1K7KXyPDMzo3oxBZcKKo+plxc1PAT0gtRHQjqV7itXruCll15SyJTDboXbVoINJamaFEH37d+PBx54CG6PTxcONjbiaO/owoGDR+DxB8BQJZvVDlRDkBkCzOZUHd+q5Rg65oRUXjx58onHsbG+psc0NzXp4snw8LACpCxlo++VDgFe5OC+1zc06mIKE6h5ztXEahGO1BizXCsqunE0Cco7++2PCagf4B8k86XNCpgVuOMK7Ozf0HdcHnMDZgXMCnwYKrCTAZX9p4n4Jr74hc9j6OpVzUJl6FAwENCYmJ6eXoRCYeTyOUHE4sIi7HabIJSgRvvr4cOHlXTKgCD2ey4vLUtxZT9mS1OLFE2NK/G40d7RjsamJvVkOlxM37VhMxnH0aNHBcQEmnSGoOiWsvVX//f/i6mJSSma3AZ7DwmXtBjTcsv+WK6VIMEgJ9k3i0XNW11aXsbq2jri8U0kNjc171Jqp/oGOcikLCAnuHpcbv2bAT0Er/X1DeRLZVisdgEq95OgQ6WUQEY1tTr/lNBOWzS/R8jhB5W2VDYvxY89rQxu+jd//Mfo7u2V7dewoho09dNwWk2DrebUvpefEQNPDbuphcCkj7fBV+pikWxWxNDQFXz963+Pa0NXkMulVI/G+iZ0tvego71T+86a8Dk8BgySYq9xtQ+3qk7yM5VmjprZvXuPjgPBlj3B3H9/MKDPBDq3l8qyHTaHHclUCl/96lfx1ltv6fGBgBceWxG5VAIrK6uybTcrUXcPAsGIxsCsrK6jrr4RDz70CDq7+1CWimmFxU7pFChVFFQeUx7zan8obc38YFLzubNvSil1OR2IRMJS+3mOz05PI+D36uIHRwRxXxcWFwWotKMTrH2+gHpQaYOuqWUQlt0Yn8PX0vzanf32xwTU9/JTaT7HrIBZge1SgZ39G3q7VNlch1kBswJbWoGdDKhs4Bu8chl//5UvY3lxQXBCBZXgR/CkvZI9f1QJz58/LzihUkYFjQBC5YyPlS02kdD3q9ZXwiIBh1baTCateZitba16E+9yu9HR1SE76drGuvoMw6Ew/H4fsvksXE6XrLnf+to38OKPXxAAEo54I9TydWkxrgKhoabW31LLCNlUUanQcl3cJ47JobDldLAH1a6Qnnwuq38TogmrmxuG3ZQQkkpnsb6ZkOJJKOX93Hc+lyDGJGEquex9JZzze6wF10TlNJXJIZXJYnMzjuMnT8riy/RXwgxrpwTfypl7e0DSVgOqXrLEOakl7VMmncCFi2fx5Pe/i/Pnz8ryTIuvzxNENFyjulZnwvIzzwXVd25OFm1aeTl2hgozb/x85MgRtLd3yPZM2zVrSJtvTaxGwVH1DfWar5rJ56TK/8M//IMSonnzel2oCbiwtjgn2zaTc32+oEKRfP6QlM1EMgO7w4WP/4tP4uFHPiZbbZkXFOwc2cOTxBglS3W0Cqg8H/N5XpCJ4/KlS8hl0lLXmeTMFGqONeJ4JYaFRcMhDAz0y95948YYJqemNC92/8FDUsf9gQAymSxCkagAXL21VGyJprrwcCcG7S39dXZXNm4C6l0po7kRswJmBT6gCpiA+gEV3nxZswJmBe5eBXYyoDIR9zuPfQtvnD6F+OYGNjc3pDCyj5AJpgQPKn4MGzpz5oxggmBISOHjqGwSQjQntBKeRHsvf/lrzEo4ohErWT7e6UBra7MRKmS3o6W1BS2tzciqtzQoZY0WUSPY1op0MomRq0P4wuc+LwAk6BB+CYJVByW3TfstwZDWUiOl14nBwUHtC9W2bDajvlVCLSdvss/SaiHIlKQgUkFT2E8+p3Tf2lhMfaJLq+u4OTElECFQEt752tWxJ21trVoT+xapMNLaSwsz15Mr5LERT2neayKVwh/+4R/hkUcfEdwwWbiaZmuMmPnZFt+7paBSPaWK+hOzQeV+NRRRi7WMxYUZPP74Y3jmmadRF6sRmDrtHoUkUV3U6BmvR7C4scEQrJz2fXDwKkZGRgTwVFppsSZ40gLLPk1+JpzyPArS5u12SZHmsbbabVhcWtR5NTR07ZYl2O/3IOy1I7m5ikQ8QeJTTyvBPuAPIxKNIZsrYDOexCc/9av4/T/4LKxUpfNF2Bw2IzSJgKrCVuas0ppdKCCXy4CzT4evXZNaPjU1iX17d8vaTUsyU32XFxcRCYfw4IMP6HjRdkxIpfUI0CoJAAAgAElEQVScPakcHUR7L/tSvV4famprEQxFKj3Fxrn7djrz3fs9tJ22ZALqdjoa5lrMCpgVeLcVMAH13VbMfLxZAbMC264COxlQN9bW8Pm/+1tcHxlWXyntvrTMUh0cGNgllW9zY1OJu1cuX1GgDdNKQ+EQ6mrrNCZkY31DfYTpVFqJvVVFzW61aXzNrv5+AezS8qIAkFZer4+jV9wIhIJwuNyoqa2DPxTCiXvu1Rt8u92pvsJsPI4f/uAHghjO5aRdl4BbDeghGFEhq69vwMc+9mhF6QQuXbqI+fk5QSXVW0IzFTQjJIdKbEmA7WCSrKUMp90Ov89jJPBGo1LB4ukcbk7OaFwMx45QLaQ6yNmdkXBYUE1QZ59kVVWl7VjBP/E4VtbjWFxeUaLvn/3P/wv27N5j9F3abLcU1OrJ/tMjZqTE3YFRtNqD+pPZvUbvLQHbKZtxQRZXzn+9OXYdb7xxSiOGeHxoefZ6Ajq27CVmCBFDqXp7ewXjVKXZy0tlkcFYVJ6pinPfmchLeItGY+js7BC0N7c0y9bNG+3P5PJUJqOanj59Wgo5t8n62G0W+Fx2FBiUlEwKhgmohEUqqU6nGw6XC5OT0/j4Jz6J/+lP/xQujoApFGGz21DIUxkuatwMFWLa2Gknz6dTgutMOolsJo3Bq5exsrKMEyeOweNxad/feOMNrK+tq2/6kUceVTASw7ZoP2YfMS3vnMdKQOW5RxU3EAgiVlcHu8slZZqwLK/8Drb5moC67f5MmQsyK2BW4F1UwATUd1Es86FmBcwKbM8K7GRAnZuZwZe/9EUpR2urKwI49lZyvmhPd48CYVaWV7CxuWmMXqnMQFWoTF2dIGVllX2CBTjsdtl4rw0NGf2pHjdQyGP/nt1S4W6MjWJhfg7hcEiPIzy4fV7kS0Bnbz/6du3BQx/7FeSLZTicbpTyRTgt0DiQJ7//fXz9a1+TMqX+yUpYEUGVacOx2hgO7D9wy3ZL8Lhx47pAhTM+aevUGBjCabkIq6UsQCUwuxw2BKjwBfyascoRNC63FwWLHYlsARaLDX39/YIoKm98TaqlBNXVlRWpyOytbG9r0/2E4c1EEnNLrFsCDzz4ED772c/emqNaBdTqKJKfBadVQH2vPxECVCbK8jPBvFwWRBNQCe28rSwvYm1lGYsLC0qznZubUX8mg5GYPFwqlNRHPDMzK+Wcx5BzbwlvyWRCyjItzsPD1zSCiOeAZoWyD7hEO7Rb1m9CLfuZOW+2CrFU4Wm/Zn8nFViqlNlKjzCVfI42ysmOm9CoGY53oTLuCwTh8/k1umd6Zha/8vFP4H/8d/9O6i1fnyOMqKTy4gZn28JqQY6qusuJ1cV5neOZTBJrq0u4cP4thEMBdHV1wOfzSE0lLPN8bu/swYkT98hJMD4+gddff10XWdrbOtDQ0CTllEnNTDnmuuqbDABnfW1Ot5KFd3JQkgmo7/Un03yeWQGzAtuhAiagboejYK7BrIBZgTuqwE4G1MnxcXz1K1/B+bfOyfpINZHKUHdXF/p6+5BMpm7ZOS9evKhwJEIJwUNqmVJvQ9i7d6/mnPqDQZw9cwbPPvssYjURWAp5dHa0IxTwY2ZmGjPTkwZI2G3G6I6aGiQyORw6ehzH73sAJ+57ALA6BCQc/eKnpbZQwMULF/C//Yf/cGtUDNfIPkiqp4RCwkN3d7cspdx+fHNTqbQUspaWFjT6RuNRUAbHZDrtNo2YYf+hx+2Cz+uBx+WSEsi+1BIfaXejtqkVN8Zu4nd/93e1f3//la+oBprHms0KWglxrAd7T40ZoE6EozHYXR6BNlNsWR9j/qpddeNzqMZy/VtxE8CXC9o0x8lQAfV43GKmYjGvkCDOmRWwpdMaN0MFneo5bdQL84vq2WU9eSOgEjw5Mob9vrxVQ5A4E5bhWLTI8j7OuqUKzmsBBEdCHiGVIVbVcCkeP74OAZXJuXwujw8/eEEhGo0omIs1VvCQhXNmGftkhBDRNsze6N/+9Gfwa7/2a7cuWNA+zIqWi2Wk4gn4fF5ddNmMb2Do8iXte7lcwPC1QSwvLaCpqR4N9XUCVL7u66+9jsmZGbR3duPYsRPYu3cf5ubmBeBK8q1vhN3mkNWZajnhlCp6S1sHmlpadTGAcGp1OE1A3YoT29ymWQGzAmYF7kIFtuYv711YmLkJswJmBcwKvNMK7GRAXVlexuPffgyvvfoqUkkCqgEeVLs6OzqliDGFlqDAPlCqfvy6qljx3wcOHMCDDz6Ijs5O2N1uTN+8ib/4i78Q+GVTCdRGIgiHgwI/WiwJwuwLZZ9mrlBEOFaHz/ze72PvoSMIhmuQyRc1TqRMK6qSboDZuTn8X3/5l7KTEvAItwRRBtuwv5EKL23JXZ2dsokuzM8jm01LLaN6Sohgz6nVAo0xIYzW18Y0mob3EYKpHi4vEcwIqEDZ5kK0vhn5YhEHDx7EQH+/rMZMeiWsyD6az6smhHT2XlIh7OvtxYEjR9Ha3gmX2ydFmmumVZZ1I6QyrZZQvZWAWihx9Eq119Yw/bIWVChHr4/g+vURWbppc9bs2lwGLc3NuiBxbeia+nYHBgY0IoahWLTjcp8Jraw5IZP7wPOBCqgSnJeXdc5YrXZkc8a8VI4GIpwSbnkRgf3CvJ+QztFEBFSOrmEtaeklKDocdhRLRdWWIM/+U6b9ptIZlMoWzcnl/N3P/vd/JPjnRRPa0bkmNZ+WythYWUUoEtZomfGxUZw+9RrcLlqb87h65ZJUdKqnkXBQx449qW+8cQbjE1No6+zCocNHcPToMayuGvs+NTUl5ZTCNK2/HKVjtRqJ1m1tHdh38JB6azknVTbfLbr48E5/b23l40wFdSura27brIBZga2ugAmoW11hc/tmBcwKbHkFdjKgZlIp/Pi5Z/HsMz+S6kjFUQDq8aChvgEtLa1KoeV9BAj2J9LmS5srIYsjRZTY2tUFl90Oi8Mhm+yf//t/r9mimWQCHqdToTPhcECBROz/0+iXdArxRBJ1Tc34/c/+Efr3H0CpZEE6m4eLgFoqwlFJYiX4fPXLX8Ezzzyj9/3sByRUcFwM18TvE5oIQ4QoBhfZbVakM0kF5fBxnHfKrx12Wnq96OhoR0dbm3pUV1eW9TE3N6v1U6WzODyobWxBY3OzYIQqIJU09SmuE+iYCmxFMBhQqi97LQlh/f19aGxpg8XmICdJZSNoEZKprvJrJQVvIcDQ3ksFkgnFFliMCwwLc4LS1eVl9VsuLho1qq2pUXItldY9e3ZLIb108RKGh0fUZ8zwqUDAj6GhIdldmXhL6KaKyNoziZlKO8F9dPQ6stm86ifFs2Qo8lS5CaZ79uwR9LIG/OBxYqAVjx/XyP5lnhsEVK6/mqjMUTOEU6fLjUi0RoFEj37sV/Cbv/Xbt2zVAn6r1ehFtViR2tyENxhEKr6J68ODuHL5EjxuJ1ZWlpRc7fO5sW/fXtREw0bf8MYazr75JqamZ1DX2IR9+w/g0KEjgl8qvVNT07BRvXUYfdRUink8OQqnrq4BR44eQ21DQ0U93dmzUE1A3fI/O+YLmBUwK7CFFTABdQuLa27arIBZgfenAjsZUIv5PC6eP48fPvWkehE5hiOVTBqqYDCEXbt2SyWi2kUFib2DDBIixBA8Dh09KsChemUjcDkcWFlawv/5l38pKCzl8nDYLPD7fIjFIggHAxrvsr6xpsAlKmOw2XHP/Q/ingcfRtliB6x2FGnULBVht1hQyhcwPjqKL37pixpFQoU3GAgilU7JusoxKAxp4hoZ0MPgJs5i9Qe8lcReiyzFBFSqrvzs87g157KpsRGlQkHASbsroY3bJ2C5fCH09O/W/Evu7759+zAxOSFQK+QL8Af8Uvf4moFgQCN5GhobBMpU2QocfaLeSYfqWQVSbd9iERRt1U3qbpEKppHhy57c8xfO48zpU1KLh68NqRc1GgmjubER83OzmJmexq5dA1LEaV0+d/acVF9egCBYcqwMe3AJkQQz7jvVVM6gZb/nzfFxXLl8WSBXLHJUj0O7x7VwX9mn29fXh927dwvweNy4rQsXLkid54UP9qUyvInHiMeUF0WoSjMkiYosFcpQOIqPf+ITOHzkKPr6B1RL9UA7aA3naVOCrVzWhRCeXzdGhjE9PYHZmRmUSwWMjd3A7MyUwPT48WOor6uVqspQrTfOnMHM3BzqGprQ3dOjoLBcLl8ZJbSg4COeexwXxOPOOam8UOH1+NDd3YPmtjZ4gqHbkny36gh/sNs1AfWDrb/56mYFzArcWQVMQL2z+pnPNitgVmAbVGAnAyoVxaX5efzon36oJF8qiIQThh/5vD7U1dUjFAoLRggoVAppqTxw6JBGcwSjUaBQ0GxLhf7YbDh36hSeeOIJ9TwyrMbnYY+nF16PSx82G+2dSSllnCNZKJXVw/fAI4+iZLVLecwXStq+haNr4nG8+OMf41vf+hasNqtShZkKS6ghnGj0S6GIRDIh8KHKNTs3q6RehiCRFgnT3AfN/WSqbyYjtZhjcGi7JTTT2ss1MTzJYrPDH4qipb0Lsdo6hTCxJ5cjRVLJhBQ8qrVUcbnNQi7PUZwCdSl5sKoXkQoq4akaUsTTmWuuBiRt5eldLBujcZimTIXypZdfxPPPP4eQ34/r14el6IaCAbQ0NWnfrw0NSg0ljHLUzsjIsGCcKvqxY0elmFLxnJ2duWXzJmSy95a1pRWcM2F5EWFjI4kyAb3MXCojOZjHgH2bhH3asQn8rM25c+duzVOlxZeKNC3UmWza6HN2uaTEsuY9vf04cPAQ7rnvPsEhFVWFX1XGGtH6zXMXxaKsvUypPvX667J7UyGPb65LBaedvbGhHocOHVD/MY8/j/25c2exsLiI7t4+gTBVca6JPbi8QENAJYxyxittvkyPVt+xw6Wfk6a2NtTUN5iAupUntrltswJmBcwK3GEFTEC9wwKaTzcrYFbgg6/ATgZUjR0p5PHKSy/i8sULmmtJJVW2zFBYYEB7JS2dVAbvvfdeKWwNra0Ko2EoDFVOi9MIhcml0/inp57CjRs3BEBUY9nPGg0HYSkbMzf9Xo8glZZOKl7s1wuEI3jwkY/B6uYoEiuSqTSC/qDgd3FmGl/+8pcxNT0Nj9uNiclJqXFU22jH5esSMpeXllATi+kxa+uc1ZmGy2Wol0yepcWUMMv9Gx8fk3pHqCAQ8Ua1Lp1KGeNDuKZIDewur+Z38nnHjx3XbFiOSSHEEpYJRwQw3jRTlPBJezCtpqWSejH5mYB6O5QSarb6RiWZNfB6vFJCf/zC8/j+E99DTTSCG6PXlcRLBZ0qMi3ds7PTCkziLFoqnUuLCxqvwn3iMSdQsg6ENfac8n4eBwI576e6ThX0+vVRTEzMIJlM69yp3gibPIdo9yWk3n///QLbKqBqnE2phNbWFq2NajWPUXNLi+aP9vb1o29gl0a9OHWxgaeH0adaVaOpstJGXi7kFZI1PHRNqnE0EhGcElK5n9l0Gk1NjWhpaVYwlsNhU7r09ZERzC8uYmD3Ll1c4EiZtbV1qaQjI9eNUKR0Bg0NjWhqakY0WqP993n96k9t7ehAS0enLnCYPahbfYab2zcrYFbArMB7q4AJqO+tbuazzAqYFdhGFfgoAOqZ11/HqVOvSUVlcBKVrUg4oh5LWhwJFfy477779MG0XqvDgQIDhWiv9PmQqViDv/T5zwtOqcTy+RpJUxPVeBdaLH1el3ofc7mskWbr98vWe+8DDyJUVy/lLZczxoRsrqzi9Cuv4IUXXhA48jlzVE5hkcWXQET4I6DGN+PqXSQoUETLZDMaGUO4JriyP5SKH0fDXL58GdMzM1LO+HiCErfBr9fWVtQb6w2E4A+G0dnZpZAfQlpLa6vWQQAloBFQNVqE/bcVy64xZxUCU5vtnwch8Tnvh4IqQM1l4PN4dTHgrfPn8J3vfBvhQACTk+NK8l1nYm4kgsaGBs1DnRgfR1dXlxRTghv7bQmOTOKl1ZchR1Q3CaiGHbeo84LKOq3fRpjWAqamZjEzM6/+TNaJNSN88ljxawYvUYnn8WB/J8OSuF1u7+jRIwq0evPsm7r/vvvvxx/8wb9Cb/+ALLsOp0sXNnhupTNZbY+AqosF7Pm121DMZzAyNKjjPDkxobE1DIjiOB2GYdHyTWsvz80bo6NYXllWojOV5PnFBXR0dykpmMeevbRc9+joDfWjzs7MSb2l/Z3nDC3wwWAYLqdLMN2/dx8slZCkKjhXL15sZd/x+/kr07T4vp/VNl/LrIBZgbtdARNQ73ZFze2ZFTAr8L5XYCcDKhVQqp5nz76B5599BjdvjglI+EadgEpg4weVMgIA4eWTn/qUrK6EMpJgNpmE0+tFjp89Hvzv//E/ClT4xp5A0d3Vjc6ONiWoophXemqxkEMmw9Em6wiEguo5PXbyXtQ2tai/k4C4uryCyRs38NrLL2NpeVlWSgItlU4CdCqZUtIrYZiqpaykAk6v7MG0/BLQCKh2h1NWVIIWn0vwmZ6ewfrGumzMBCz2OtLGSpsz13346DH0DexGS2ub0n79/oABlpTuLAYg/XKV7IP7M8igpGKpIIsvgW9yalIKKgF9Y31NgUZMrnXa7YI1qoQMS6JN+uTJkxrJw7mgTF7mOdDe3iYlk4nFTNplui1rboC9R/VhgNLmZgKJRAaLi8sKVWLKLWvOW7UflfZo1pxKKo8frcMEVCqxVFYJkINDV/Xc+x94AP/yN38L/mAImVQaDpdbr8vPRoqyMbpHyciye+exujSPoauXpfZSxef64hubglXOu3U6HVL2OU6J43auXRtWsjRDpWbn59DV243aunoBOcOQeCGE81oXFhaxML+kelBR5j5zzQF/UKAaranBngMH4WTaL9iS7dA+VwF1K/uO389fjCagvp/VNl/LrIBZgbtdgQ/uL/Pd3hNze2YFzAp8ZCuwkwG1kMspLXfw6hU8+cT3MDQ0qP5MvumO1cRkYQwy9AXQqBHC3sc//nHsOXhQyimDZ/LZLOobGxEMh2Etl/G//vmfY3FxETWxWiWe9vb2obOzDXaGFGVTGvPictpRLhcxdnPMmA1qd+DI8ROoqW/E0uISxsYncH14BAvT01icX7jVx0kI4dr4hr+qnlLVojLF+/hBGyl7Qzn7cmNzXbZMwjXhMxyJwOlkH6wNiVQKi0tL6otkIA6BuprMu2fvXjz48KNobGqGjWqYgVdSbi1WzuU0PkSq2/BmzEFV1JRs2AQl9ljS5vv0U09JwZ6emlQgEW2+tPjSDk2LM+vb1dWpxzCZlxcFCJ4ENarQhw8f1nxR9iTT/sqLAlSNqzNx+bhi0Yp8vqzxMRwjwwsCrBfXwRoT1AjCDFki4FJtZ68nt79//37NQZ2bn9UFDM6fvff+B+Dy+lDk6BqbXeeD083eUSOAiTfCqt3hkCo8ePktrCwt6nEaM5RO65xkgBdfM+D3IxatEXTfHBvD+PhNpVjnc3lMTk+iZ6AXnV2daGtr1/nPHl7WgvNhMxleXMmgo4Pfb4PfzzE1Hs2N9fh82L1vPxpbWsEm52picxXMTQV1G/6wmEsyK2BW4CNXge35l/sjdxjMHTYrYFbgTiqwkwGV8ELOmhgbwze+9lWcP/+W3nwTWAL+gHo0qRJREeX9vB0/fhyf/NVfRWJzUxZQAqbGq+zaJXvw//EXfyHbZntHJ6x2Jwb6d6G3pwtOuwW5TApWFGGzMscmj9XVFWOGpcOB9s5uOFwuTE7NYGxiAlPjkyhmskqhtdG2WWToj5HWyq8JqOwHNKy8dsEAP0cjUY1FYUrw3Pwc8vkc0lRZbQ54vF7BRKyuTr2ktIgSwqkQEzZ7+/rQ2dUt2yoVNLfHq5mr1bEwhKG34fROzqqtfS7V03whrzmo3H/25dLye/XKFXzx859DMhmXYsnAJxDqvV5YLGUkEwmplzU1UYUMUU2uqqSEwUgkLHWVyiKhklbf5eUVKbRUqAn7rHM6nYfPFxJAcj4q4Y7nD48dQZLnEy8k8IIHn0cQJQhz252dHeoP5ZgZHmOqknv37kMoWmOo1hW1nCp3tQe1arfmseKM12tXL6CYz+p8oJWZSur01BRSiaR6bKme+r0+xGpqdK4SXhm+xYszU7OT6OjqQHdvt9R1QirXcfnyFUxNTsFisWl7/N7+/Qd0rjAhiyFRDMnatW8/9h06LDW3amv+sJw37/SsNBXUd1op83FmBcwKbMcKmIC6HY+KuSazAmYF3lUFdjSgFgoCrunJcXzhc3+H8+fPazwH+/qkOmrWo5GiSsWLj6Ut81Of+pQULwbcMByHiiWVKYYjMcGXNuGe3j6sx5Po7e1Hf28Pgn43LJxtaqOqZ1h8aR9lr6MnEIDL7cHiygqWV9YUkpRNZ+CwWGGpACKdtVwTFThCDr+mLZNf8/UJnlT2mKxKBS6dTglQ2VO4vLSipGGn0619q2towJ69+2Gx2QRqXd09WmdHZ6csrFV7Ju2j/Lp6qypg272nUMnCpYISbZXka7dLLd1YX8cT33scL734Y92fjMfV6+t2uZBKJaQ2EiJDoYB6hgmhfF4gEFQqM9XRtrZWnQO8IECFlDZejulhCFVXV7cc0E6nD/X1zbLfjo6O4uzZs4I6rovbJ6xWR+0QUAmAPI6PPvqogosYWOT1eVV2t8ej1NxoTUzWa5vTVbFWW5DJZHXseeMxWV5ZxfPPPYOl+QlZfblvHB00P7eg+a92WrcPH1bfrcfl1vijiQmGMW1ifXVNFzsWlxfQ3NqEuoY67fe+fft1zjD999rQsHqkJyYmBdgHDx6EzxfQaBsq8LwA0tnTi/1HjsIfCNyyNleVVK5zJ9h8TUB9V39CzAebFTArsM0qYALqNjsg5nLMCpgVePcV2MmASouv1QJMTozjb//bf8XI8DDyuazsmskER4UYfYMej1f9pwwTYhgOA4N4P0NoqIIpUTefl+2To0b45r25pQ2ZfBG1tXWIhEOwlotwOayIRUMIBTwa/3Lt2pAAsaWtHVnO57x+3Qi+cXuk+pVyhgWVMExI5o3wS1WQa8znCwItwilBhb2GVLao9CmYp1zC6I0bAuckgdfhkqW0oakZ/bt2C3oCwZDmaTLghoBBlY6zQpUwXLGPVkfDVJUw7jtv29myyX2nKqre3EIRhaKhqF68eB5f/PznpV7brBa4HA7ZgAmiHrdLAMk+4UIhp/mpVLiDoSAaGxqlNLs9biU8EzKnpqeQiCd00YAqN2fn8tg11Legvr4FPp9fx05wd+2aek2rY3eq42eoQPJiA4/nPffcg46Odl1gCIVDRv9muWyo3NEa+ANBuH1+1Z2Gax5/Po83bmN45Dq+9MXPYX1lDvlcWmC+sb4hiy9rEAmFcezYcTkEaqS0B6SKbm7EMTMzg2QijtX1FQQiAXi8PJ98OHz4iMbi0OZ77dqIep+npw1lmTZfvj7PK9YkVluLcCyG7r4BNDQ13RqBw3Vwv9+vEUPv/rfcu3uGCajvrl7mo80KmBXYXhUwAXV7HQ9zNWYFzAq8hwrsZECVxbdcxuTETQEqQZUBSYQ92meZ4EsbJSGCiatUF6mkClTcbr1p5xt09hhyLinhkZBKCLQ5XPD4Q0q+baqvg52ZQuUCvC477NYyCvmsAIj2yr5dA0ilM7g6dA1lixVenx8Brw/5TEbpqLQOb2waM0pp1+UapcRls7e+pr2SABYKh2VZ9fl9gpz5hUXcvDmONY0TcWn9XT096OzuRXdPHwZ271bKL3tNLVZjZAnrQjCqAugtEFV8LP+3wEqyVx/qz7590H8ACahMKZbNt5BXDy3tu/Nzc/jOY/+IM2dOaz9tHA+UpR3Wiob6eoE9j00ul8Hq2kqlf9d9K9SoqljSkstjRwBlfXjhgt9bX9tEuWyDPxBBNFKjc4cwxzmig4ODstRWe4ZZOaqL1TE1DLEaGOhXbyihuGoH5vng8zONuVYXF3ThwGJVai/hrzrq5+b4BP7Lf/4rzE6NIptJGudIOi0LLs+daDiKQ4cOo5DPo7W5Rf2lEwxyWl4RRCcScSSSmyhZSrA5rLK49/cPYPfu3Trw83PzWFxcUgAUbcrcN/Y4BwIh1NUatnEGJPUO7MLuvXtvnT+3996+HyOG3sOvuXf1FBNQ31W5zAebFTArsM0q8EH/fd5m5TCXY1bArMCHsQI7GVAJLZRJp8bH8Tf/5a+V4kubJxVQqlflogFpHKvBPkPCHfsPeR/VJ77xTqXSGB6+JvAg3BBQCbBlWJHOFzWOY1dfL3wel1QtzqgsFQhAWZRKBYXodHZ3Kbn32sh1KXAEFoIpikU0NzZhfn5O/Y7VxFaqd1xftTfW6EGkUliQmupwOmCzW2XlZDpvPJHAZiIJp8uNlpZW7Nm3HwcOHUJHV4/Ah8E7nH1K4OF4GMIMFdvq/FLOba2qyapZJSzpF53PH3SEEhN8qWzSpk1QJVBTbWZYEvsxn3v2GYxev24ch0JBs0epWtMm7XTaZMPmY43xPkawEUOBZIGu1J4AyYsRVejSCB7YkExmkU7x+JaNPtO6OoHy2NhNXLp8WRcyeOyYfMtxQbQO025LFXTPvr1obKjX7FpeYPB4GXrl0cUSqqZUKXlRgUo3jwkvTBCWec4Slv/hH/4ezzz9BAr5tNZWzBf02laLFcFAAAf2H5A7oK21DV6PT8ru3Ny8zsMCxwahiJKVc2utAlCqwuyL9bg9Uk+npqb1OlVLr8fjQygUkfq+tr4BXzCIk/c9oPE4VXWXn40ALiMo6sN+MwH1w34EzfWbFfhoV8AE1I/28Tf33qzAjqjAhxlQf/4BIGQZH+w5pUL5d5/7W5x/65zUNoKCg+M7ymW4nS4FD/GNdU2sBrt37ZY6yTfrHOVCpZXqKdU0Qsfs3KygqK6+AYlkWtbgw4cPIhQMIJfNYGF+DnOz0+pdpZVT8y9LJY19mVtYEJgyYLWIL4IAACAASURBVMZKHCkzwMeNVDqN5aVlfY99iLSdGhZfhvH49eaffYEcN8NtcR6qy2mTZZXKHpXRYqkMl8eLg4cP44EHH0ZrRye8/iDAPtMSRTar+lSrgUj5XAE2C0eF2A0lrPIXrYyyAoc499Rqsf1Eiav9qhaC09tP+UB+DpTkWyoKtqv7RFCl1ZR23oX5eY2LYWoy05svXryIjY0NjWHxuKzIZuIKsuJpQgDkNjgaprGpUdvQMXA4VZvN+KYeUxOtUWBW0B9CIVtAVnZtQ31l2i17gi9fuYrzFy8qAZiASui0O523RgVRza6rr1dPK+elsg+UF0fS6Yxqzt5OHkPCJq3nVFIJ3mVeUEBZ59Zf/9X/gyuXL8Dn9SDM+azptOzMrS3N6O/rV+9sX18/NjcSePPcWcwvLGFtfd2Yo+p0omxlv7IDkXAYdbU18Hrc8Hk8CuxiTy0t7TwPqdYHw1FZjy1WOxaWlmB3uPCxj38CDz308K3+WKrEO2nUjAmoH8iPtPmiZgXMCtylCpiAepcKaW7GrIBZgQ+uAjsdUDOZtKyNn/vc3+HFF1+QciTFzAL4XB4EfT4pkdXUVQInrY8Mn6F6yscyTIdv2jc3N9RnSGWLahshksmuhw4dkprFx1wbGjR6V4MBbZPjbDi6ZXZ2TttUMquV6hhDfsqw2yyygSaTKdkpSYrZTE7QQ/gkpMbjCdl4qcRJ3SoUYLcBPq9LEEzoiERj6OzuwYl778PAnv1SU0HAtNqRp/paJqsyDdhQ5srFEgia/AcDhzgWp2yhskYbsMWAWU4LLZFErVpzFWKzmRLcTotG62zHW3U2J62uiWRS/ag8brzQsLqyjNWVOSzMjmN1ZUkgyltVTeaFBab8Mt2Z9/HYUzXnxQnawHu6u9Ha0ASX3aGxLYRKni+EuWy+gMWlZbz8yqu4OT6pCw8EPSrYuTyPmU2Kti/gR2Njk0KrmLRLKzXXSrWU55Rep6cHTU3NWhuBu2q3zmcz+OFT38eT3/8e1laWUBerQS6TlpW5rbVJqijX3d+/C1NTM3jt9Gmsrm+gxHxpBjy5PLCpL5fnH1AXi8LrdqK2Jgq7xYqRkWGFKtkJsDUxhKMxBEIRuL1+uQB4IeSBBx7C/fc/cEtB5Ro/DOnP7/RcNQH1nVbKfJxZAbMC27EC2/Mv83aslLkmswJmBbZtBXYyoFKZKpWLIKR+8YtfwFNP/cCw9jKcplCAz+VGOBBAfV2dYFDhR83NsvASNgmDVM4INwQVfs3PfD5TfQmPsVgMx44d02fCDnsRqUJVgZXBS3y8YZvk2BuLHhffXJdN060ZnC7dR6snU4WtFnsFUIzkYKpxDK7h6zERVsm1ViAUMkaJBEMRnLznHhy9517UNjXDbnMojdXh9goyi1RQ2VfK+TeVvlIr4ZT3sx4wrJ8EIXIoQZY0KkAt2wS4/Df7OLn+QqEMB8F6G/8VrELq2+pqScFHTORdXZrFjetX8da5NzAzM6v9JoAylMjv91VSgRnCBD2HNed+a7ZpYyOaautgh6USaJVHMBRGU3MLIjU1sNmdGBwaltX3+ugNpNn/6nBJ+ebN5fZKdaWVl2nBvMBBKL49/Zav1dfXh97eXp2T/B7hlTfC6PLyAp54/Dt49eWXEPR7kVMfahHtbS0617nNnp4+3Bgbx2uvn0I8nYbL7RMoOyqASutzKhGH22FH0OdBc2M9nHa7QsDWmTzt9WoUUThWi1AkBn8wjGwuL9A+cfwkTpw4ecv6fHuo1nYO1nqnv4RNQH2nlTIfZ1bArMB2rMA2/tO8HctlrsmsgFmB7ViBHQ2oBmKB/Yrf//4T+O53v6PgI1o46Xu1FIoKK2prbVVPIPsJqVwSNgkstEoSHKvqG3sLq4BKCKCtkdZgAiqfx38TYldWVmR/ZN8qwVQ232JRIEIYJfyurS7B6WDwkRGkw9djqA0DaWgtpcLGN/5KmQ2Gpf7R5ss1sXcyFPShu6tTsMok4d/4zGdw4Nhx2UpLRUKnzehjtNpkAdbXFov6Jrn/NgInsZMyGtmnVMTGxqrsrLzZHQ74AxyHEmDUD/KFsuCWkFq1927XP4LVixAKhCqVbvXyspfU7eb8zhxS8XXMz01jYW5ex5cXAjgqppq+S+W82ovKY8CveX7URCOI0labSmJhfkHbJmx2dHbJ9u1wumXpHR0dwxtvnsXM3CzsDqcSc9nXyRTnYJjHOYhINKqZpdEobbQBjY3hmgmHPE/a29o015TbYyI1e0hdLicKxSxef/klfPfbj8GKEtaWl4FSAYcOHZBazFFEBNzRGzfx8iuvYTOVkt3b5w/C7fUhVyhKDGdYlKXEc6GEcCiIgNcrKzvrwPmsLRx/U1sHnz8Ep8eLVDqLTDaHY0dP4MSJEzpvq3DKc2YnjJipqMHb9dTejn9CzDWZFTArsM0qYP4C22YHxFyOWQGzAu++AjsZUKkbUkXl56uDVwSob731lnoRqVyW8wX4nC4wXZXASbWT6imBgW+8CaRUhAilVEZp9eQbeN5HBZWPJ3wSIvgcKpx8k064IbjS6lsNkqESR9Dh95i8yjEnkbBf8yy5PT6XVlECZiKeNPoPAQU4MfiI6aoEB26fUBQJB9He3oLZ2RkFIP3qr/9LHDhyVOopR5XY3VRuSaA2WXT1YTh6BWHsgWUPbrlUQCqZwOrqEpYWFzSGhOnByVQK0ZpadHf3ob6xGW4qcJzbKsgljPzCkN93fyLexWdw/6rJt9XNVtVrWpwz6QRK+axmnxZKJR2PeEUx53Gnuri5GdfFDILryMiIgqwImOz7jAQDKGQzWFtdkeoaCIV0kYAjfQiT7e2dssJSSb86OChFkkBKay3t2oRPPs7r8SIciaA2FtP5QwB2ulzqTeU5Gg6FZB+vqa1FrhKc5fK4USzlcf7NM/jWN7+OUiGP1cVFMOjq/vtO6gIGbb4DA7sxOTWDl155FXOLi3A4PahtaEBDYwuK5TJSySQKuSxQyqOYz6JcLMDrdiOfy2FqetpQeDu7EK2th8frh83pRiKZQjKZ1miae++9T+f47eqpCah38SQ2N2VWwKyAWYH3WAETUN9j4cynmRUwK7B9KrDTAZX2TaqEicQmHn/8u3j66aelRjIUxlIswW6xoLGhQVBAWy4tlYTUqqpZTU9lyi4VUY6cqQbq0BbMf7NfkPZPQihVUgMEy4LaaoAMlVUCLwGVN/afWlCEw24VmBBaqKCur29i+NqIAIuvzfuYLJvJ5LQ+pgwTuNWXWC4qnZb9q739/ejq6ZVKFgiFUVNbJ+upNGSNLKGWDFmIHXY7LMUCCpkkVpeXMDk5gfmFWWTSKfWh8nFrG+uw252oq2tEY3MrmpvbUFvXoPsK+aLGlEh93aY31q9q770dnAiqxTwTZ8uwO+zq56U6SVszVWMBeLGkMK1kPI7JiQlcuXIFI8MjWFxa1BzdTDKOXDqpMCluj8DO5/ICA2fPchwLg5D4ukNDQxi6Nox8oaCLDoRcXoxwuFw67pwvyrm2VCwZWsTn1vACCY+Vw6EZqTw32ZdqdzkracU5/Pi5Z/Dk9x7X/F3afgnO+/buxvLyks5Fpkuvrm3gzbNv4ebkJLL5Ito6unDoyFGdG5zROzM1iWwqIbt4OhE3+mAtFl2EIXQ3NrcgGqtDIBzVeZXJ5XV+7t69Fw899JDOWd6q/ac7wd5b2Z/te2Jv0583c1lmBcwKbJ8KmL/Ats+xMFdiVsCswHuswEcDUA3p8Nvf+basvgRUBvyUC0WgUFQPakdHh0CQ0EA1i2++ac/lv6lYTkxM6GNyclIgSpWKPYJU2PiZULC2tibFlN+vqq9U4ajAEpho+62OLaFymcumEI2EpOASigk48/MLeOvceayurmkbBJOGhkYpdLFYrdZDKE6n2dOaN2Zh5nJK+3V7vOp3tNhsCASDmqtptdqV7stxJlTt2OdKOC+mU1hdmMPC/AxW11aRyaZQRgkOpx1uj8eAD4tNYCv1rbYBHR3dqK9vhMPtgZUpTdv8r2BV3WPtq+o2bb5UrYv5fCUQypCCCZMErGwmo2OlkTIVNZznwdoqE4EXsbmxjhsjQ5ievCkrN49tPM7woJLUUFq9qTTX1tXqnKB6yr7OufkFJfXSXp3N5eD1eHSM+JnhVzyf+Nza2pgew39TGecFDW5n9+5daGhs1DpXVpfx5JNP4K03zygJupDNIuD3qgc1n8/pHGGKb6lsxfTsHGY4wzeZRk/fAO5/8CFEozGMjl7H+XNncX14EHZLGQxfim9saPvcJ5fHox7UWH0jIjGOxIkqBGppeQUD/bvxyCOP6FyuAurtv34+7KBq9qC+xz8m5tPMCpgV2BYV2OZ/mrdFjcxFmBUwK7DNK7CTAZUBSYoHspBPS/jmN7+Jp5/+oaybHD/j5BiQfEEpvkzvJSRSAeVn2ncJCnyzT0ggFNLiy8/sISVs0uZL+Dh48KAgk4DKN/j8Ph/LN/pU2HgjuPI5/KC11M404WwSdbWxW3BMyJybW8Cli5eUpMpwHqqoLpdHkMLvc01MA+Y6E8m4ZqCWymWpc+xvtNnZOxoQMHGsCMGUgNvY1KR+UkIXw43KmQzWFuewubEGn98Ln9+DeGITm/ENBfKwb5LjRYLBCKxWh8aM1NQQ5LsQa2iCzenYth7fakASQYnHo9qTKuWa/2ZtirQ5WzQvhzWhklodlUJlmP8VC0WUyiWFARnhUAUU8jmkUnFMjo3i9Ouv4cLFi1heWVF/KBVPwn1vTy88Xo+ONc8l9v1SgR+6dk19q4RIAjBTm6mE8xxhCnBPdw86Ojtks+XxdLldWju3Sws6oZNjcC5cuoDnnnsW6yvLyGdSWF5c0Lii9rZWxGKGkt/V1SMFnXuZSKWRSGXQ3dePfQcOKVk4mUjgwvmzePoHTyKV2IC1XNJ9TBrmecz9qG9qQl2joaJ6fAFsxhNYXl7Fvn378cgjj+rc5O32CwHVmm/zX3u/cHkmoH6Yj565drMCZgVMQDXPAbMCZgU+9BXYyYCazWVkiaTNlpG1X/va1/BP//R0ZVRLHm6bAyG/H26XS0BKBYsfBAuCDMGBUFLtQ6VaSqsu1TgCKK2X/DdnY9J6S6WVb+4ZusN+UYJqbW2t7qc6y8dyPA2Vp/jmGjY3VjXug89l0FIkUqMgpLEbY+qBJKBy7exzpFxJeyh7Xrk9wks6k9YokzxH19gYhGQzRsnY7QIr9YoyGMjlVnIsR88wgMfv8cBrtyGXpK0zg0DID7vDhvWNNdWJ4E24KRRLCAajcHt88PqCer7D5sKuAwfhCwZ/IaCqz5WNqhWAqULM+9WneHt4z+2KnvpyVc2fvOnxZV7M4FgdEjxUQz3WYjHuv3UrKWRpcX4eC4sLGB4exhtnzsgCzh5X2nJZw7a2VnR1dUt593o9OHv2LC5cuHgLUAmShF+q5NXAIZ5/AwMDOm+o0BJkqbByXi3HzjAEaXltFSsry9hcXcHK8qIU1HQqjp7uLr0OL2aEwxE0NbdJ9WTvq93lwcDuvfAGQjqvOVP3xvVhPPatb2Bhdhpup0NpwPweLb71jY0aMxOK1GjUTCga05gZ9qF2dXbj5Ml7KvD9do2q5TEV1A/9nwVzB8wKmBX4EFfABNQP8cEzl25WwKyAUYGdDKgMu+FoFQbIUEH9x3+kgmoAquZAlsoIen3qySSgEh6pVNE2W+1B5WMJEYTCqr2X0Mr+Uo4JIURSPaWKyu9TYaVCSxhl0A0TgbktpgRzWwQPQkg2wxTYGSzMzwmImboaCkX0nGQipTCj6lgb2n4JqbR8Eo5545zKbD5f6YEsK6nXAHGgUDKA1WZzSF01vrYrKIkpsKGAH0G3G6VsWj2Vbp8LThcfW0Qg4NP++DT6xAGLzQGHg3ZfOzKZPKKRGuw7eBhR9lj+/+y9d3Bk53nm+3TuRncDjZwzMAiTA2eYqWCJVrC8uqsN3r337lb5+q/7x9Zu3Vu3tta7smRpbWttWTlZsqS1ZYkUJYqySUm0JOacOZycEwaDHDrHW7/34AxHXtGiKZEaAudUYQA0us/5zvt9A/Tve973ea0dzc8/3PpP96dXmum8Uf/3XOX0fwHMNUh97eOoWR0rKdbU+KZXlnXo4AE99thjOvDSS2ZU1N3TY6ZYQCPz3t7Wakrjvff+vW1c4JrLwdw0t7SoWqlYnSrrZHBgwNKFWZfFUslUTZR8lG3MqzK5rGUGUD88df6smV3lsmmNbRoxtgaOE4l69fYPKF+g3jWqumS9No1NyB8K25gB8BPHDuuO22/TzPQFxcIh5TIZW18o/00ttJZpUEtbh7p6+9XR2a3VTNb6vLY0t+qGG260sV65EeDC/GuP69XxSk9BvTrmwRuFFwEvAq8tAh6gvra4ea/yIuBF4CqKwHoGVNcgCS8ft9XM3XffbYCAMQ7pvSFSXv1+U53GxsbsTTcqn9ubFGAEWPmerwFSgAMIJX0TtRQl9aabbtKDDz6oCxcuGMyikrpOwEAIKinn5lxA69LCnDKZFc3OTNvzSZcEQDE8KuSBH6dlDdckrRJgZQzAsaV9RqPWNgb4Aj7dPpmY+5CSTBonjsBAD+nFpJOSWmrtUuJxJTgXCmx2VfLVVBePqaEhqda2FjP4MdMeVLPVrAqFktLZgtWz3nLLW9U3NGLXNyvff+LhOuwC/W/EcWU/VOsn6o75l4FU/vqbQl2xeQEKScs9eeK4Hnn4IT3+2GO2qcEmRjgUtLgz5/v27tXhQ4f1+OOPW5o3hkTEA/h044HxFuuETYvNmzebIs8mQ3dXl+YXFqxudWZ+zjYaANTjRw9LGDVVShofG7UxoehjrtXV06cShlbhiOpTjeofGpY/ELZ+qKQ0Hz70kr5z+7csVTgc9Cu91g4JlT6KYVgiqe7+QatdBVTnFxZ17vwFtTS36S1veYtt5rjw77om/69q8xsxy7/aa3iA+quNp3c2LwJeBN7YCHiA+sbG27uaFwEvAq9DBNYzoJKi6WRm1lQqFXTffffpb//2+5aeW8jl5MfpFaOkWs1Up23btpnCCcRQ4+n2MAUeMK3hABj4AFR5I8+5eM11112nH/3oRwaHAKE5tKZS9nPetKOaAsAAEy6tp04d18rSgpkdkeqJcoWJzspKWivLqwatgC1QSg2j9TGtyVQ5QLaxpcWMbFYzaRsL1+X5KMHAMSBcLJZMgYvTVzMaVS6bU6FYUByjpEhENZxqM6vKZEkl9qultUkdXZ1qam6ylGRqUHO5klbTWa2mc+rt6dfb3nmrmewYnP4jLr6uevkPnXTdtGnXAfZ1WNJ2yisVXBeK3fpIS0F9rYDKZkeletnBmJjiCEyaOBsiU+fO6n9+/et6+umnDDJRqHk8HqtTd3e38vmczpw5bY656XRGuVzWNidYLxzEB0Al/lu3brXaVhTUtrZ2pdOrqksmDBLrU/Wan5nRi88/q2qpaHXFExNjdq3JyUlra0OboFKlJn8opLb2LnX39ZkiTj0xGQSHDr6kb33jr7S8MG/9VPNZlPua0pmMrR/SuHv7hzQ0OmY1qBemLmp2dl6Dg0O65Za32P+ZK4HUjbmX4vt6rWrvvF4EvAh4EfjFEfAA9RfHyHuGFwEvAld5BNY9oBqJ1EQ96rPPPqM777zTnHcz6VWFaL9SLJmahBq0fft2+wxgAgjAIB8cfA9UoZxSowdQch63ThAX4BdeeMEcgF3zGECRtiGJeNzUUL4HfqkxnLk0pbnZaRuH6/RLj8lyuWLmPFRJAjhAJ6Dp1E76DESpSYwlEipWnZYw/LBWqxjcAE+AgrnVWg1tycbDtYuFornUhsMhJWJ1CvkDyhdyVntKOjQKansnjq0pDQ+PWGoo9aeFAgZCPu3afY2GhjdZunEkHrucUvzzlviVvUh/RrmkyvWK+tTX47+Hq5q6zrwusL58LZTn13Zl4l0sltdSx/1Ov9W1wlZ4nX6izz/3rEHq+XNnrd9oc3OjIiFa9rQpHo+pRM1oLqfl5SXNzc1rdXXF6oYxQ+J8fI1iCmR2d3fZRgfAiLpKDejs4qIam5u0ODerF557RpViQaFgQNu3bbG1jlqPo3MkWqdSuUoesc1bR0+P/MGwrSOMoo4dPayvfuUvtDg7oxrpytWqwTBjwwm6LpFQV0+/Bkc2KRZPaH5hSQsLS2aUdeONN9rGDLF247we1FP7X/ZmJ+zXtrS9V3kR8CKwTiLwGv+8rZO7927Di4AXgXURgXUNqNU1F1+/VCjkDSi/8507tH//fi0tLIiKTV+5Ymol6bqkVFKHCggAmkAo71Xdz4ArMIkBEvBHzSmtYK6sw+O1qJgAKYAJXPBc6vo4uM7Y2CYzt6mUClpdXbaf4drLOFBL/ZgdBYIGgKir2WzeUnQBZM6bLxRM0aqrbzCFjRRSwJXrYAoVDAQVCjn1qMCTOQdHYwJngXESc2tY/GIEVK0om8sawEeiITWknFY7w6MjymTylg5aLlPX2Kt3vee3TMkj5ZTr/GOU9w9NitwU0DfCJIlru+7JP6OarsExYXmt4wBQuX/qOAkhyiWwa46/lbLFHdOie+65W9//3p22AQH0HTt6RDffdJOamhrV3NRoIMkYWE/PP/+805s3HrePpaVldXS0m4I/MTFh6jv3Q20wNaDZYkmppkatLi3q8IH91jInHPJr7zV7LPUXZTMcjqpcralcqanm92vz1u1q6+iUAiGyk23NHjt2WH/5pS9occ7p7xoOBBzVt+w4C9OeqLOnT2OTW6x3alU+nT8/pYb6lK677npLi+d5V8Z4PbCdB6jr4k+bdxNeBDZsBDxA3bBT7924F4H1E4H1DKiVKm+eAT6fqM2cnZ3R7bffpieffFKzM5fkq1RNRc3ncgaDKE+YFeGqyptv3mxbO5d02tJ6eVMPTFJbCHCR4uv2O6VWdNeuXQYcqF08l9dS73r8+HF7DMClXhU1ltpTn8rKZelnClj6TT0FRoEd6kd5Po8DreFwxD4AUcyOAtSVRus0sXmzpXSmUpxzxuD74MEDqlUrdg/AEY6twSDpwmGLBYpsJp1RIV+y+lPaqlhppk8KBP0KhUMaGBzSaiajCxemLSV09669uunmt6qrq0eRaJgh/KPHP0yxRZVze8ESi9f7IKYAPzW7bg3xlS1naC3zWg98awFVanPZACDG1s6oVnM2BqoVLS8u6MKF80rUxXT82FHd/q1vmoLKmNrb216en2BQzzzzjA4cOGDDYayM3VXAWYt8oICzbnBsVjCkunidMqsrOnX8qCmy9NW94fpr1dhIP9VOS+nGIKlW86kin3bs2m1OvCK9d21jAmj+8hc+p8zqkkr5nGMWRm0x91YqmWraOzBkcEu6sPwBHT9xUpFwVNdff8NlBZXnu2DqAeprXVXe67wIeBHwIvCriYAHqL+aOHpn8SLgReDXGIH1DqgAGQoX9ajU8NEL9eGHH9b0xSkD1Gg4bGmYhXzBFKrNmydNRQXuSLlsbW0xyKSPpetwilOvC0D8DMUUQP3ABz5g8AvsuinBPNdN/QVmUcP4WbVaNvVteWnRepbSHoTem/lcwepNgSnUU+e5NWVzeSNIzHa2b9+hHbt3qbu3V4mGegMJBM18JmNj5TocpBaHI/TaBFFkxjeBUNjqbyulqioVR2mM1UUUoiZVVUv1daGuUCxq/0sHFI8ntXnzdjU2Ntm98bpA8Mo02Zf/HLqlnZaqahBYs7Ri0lkrpbKBVrI+KX9wTeF9xbX/D//E/qLvOdHLhaWVcknp1bSlq5LSnEwkFIqQ3rp2/C9/wd0HrryXK5/kfM0VaL/jpLM656KfqvNlVbVKRZn0irkzJ+N1BqLPPfO0nn7qSWs3w0YH/UxJ62UtsCmCIr9//0uWOs4GCI/zmRRaFG5U+J6eXruX1vZ2JVMpA9jVlSWdOXVC2XRa+VxaN95wvcGvA7RxA1Q2F8q1mnbuvkZ1CVoDUW3qMxfio0cO68tf+oLKhbzy+azdR4RNkUBA5UpZDakmDY2MWHuaYDhitcgnTp5WY2OLbrnlFruOezDfV6b7/hp/pf3Sl/YU1F86hN4JvAh4Efg1RsAD1F9j8L1LexHwIvCricD6BNSfhRXAEhMg3kA/+NCD+s4dd+jY0WNKr66oLoq5jaNgUoM3Pjam9773PQZq9cmkQSoQCTysriwbTPA1z19aXrFJAByACEyWSMtEcSVFGAUUZezYsWP2PNQxUiiBtHg8oXy+oKkLU9q2dauZ2wAjtPoAPkjxzWYzlj8ai9VZD9KBgUG99W1vN/OcSDyiQDigfDajk0eP6fnnntOFqQv2fOCEfqf0zZyY3Kyu3h6FwhFLBeUeaTVC25hKhT9juAD77XVcH8gCLFFViRf1pgAzY3cwzCxsnY/LfwV9TuuSKxCR7zACQlG8+/t36f77fqK2pmbdfPONVi8Zi8fsXCjbdXUJA6uQwVFI4VjUYBaV+OWLrJ2/ikFRkATZn/kPwAhsTLWapdqePXVSD9x3n5YWFxSNhNXe3mqbDqR6c59sKnBPxIo64RL1upWqOjq71NzSaqnNtO5BgXTKf7l7v6X3chRp+xMIKBgA69buvFbVD+/+O509c8qgvK2lye7VV61qcWHeNkmo4Tx95rwSyQYbAynhLS2tZqb1xBOPa2rqoqndjtFV2DYESLnme1TygcEBmxs2NKYvTenC+bOam5tVLBrWtm1bLDW4v69f4UhEpVLVnHhxdN68bafFjea4FqlqRYcOHtRXvvJlWxNLS4s278kk7YUCWlld0ejoJgPjSDSm7u4ei9GRYycUjtTZOmRD58r2QW9kGvev5rffzz+LB6ivZ3S9c3sR8CLwekfAA9TXO8Le+b0IeBF43SOwfgFVl2tHr6yRO3r0qL797W9bP1Tggjfk1HUCNvxST8TrdNNNN+rG669zALFa1fISZjazyueyunRp2lrJoG6urGYMIABKzJUwSuJa2YMEIwAAIABJREFUpP5yAL4nT568XLPKcwFbc22tT1mf0eWlFXXjnNuUUjaT1uLCgoEtrwVm+QyQvuVtb9fQyCaFUUF9UiGzrIsXz2j/C8/rwMGDBsV18YSCAPXKqhntJOsbLC24q7tHm7ds0dDwiKLAWBFlLaxAkP6mLy8xS/2sUKBYNUhCfX75WANA94E1UHNkRAdQrzTGLRZKKhbyioYD+vIXP6/7fnyvkvGYdu7YrmCQ3rR+JZJJRaO0t0mpsbnZDJ2K5Yoptqh40VjM0lGB7fb2TsXq4gZ5tLupWQXxy4dPrllRTSvLi7r/x3+vu777XaVXl1QXi6ouElmr8WRzIKZgmHRWrt1gLVgYf6FUNjV6cnKr+gaH5AuGJAB17R7RSg3IfMB3Vf4A0Ooz9bpUyGt1eVFf/9pf6vSpkxbWoYE+peqT1ncWMMZNmTWTzZUVTzq1ycS5ubnFalBR9lHqSeNm7rmWA9F1dqNsggwODVj9L+I0ztRAKmszGg2pf6BPo6MjpsrSu7ZSrioWi1s/3Ikt26z+1A5fzdosPf/00/rGN75hacd8uCntQDNrmPMMDQ1ddpOeujit5XRO/UOj2rlzl6151wzLTZ/+h4ZYr/svsNfhAh6gvg5B9U7pRcCLwBsWAQ9Q37BQexfyIuBF4PWKwHoHVOIGQLq1caid999/v7761a9qYX5e9fUJC61BZbVqZjG9Pd36vf/rd7WysmyP8TyU03K5aBBJ79PV1bQBIEd9fdIgA4DgzT0psrOzszp48KDVpAKPvHF3YZbnkD4ZDIYVQNWq1TQ6OqyZS9NWRwqgkuJJCuW/+p3f0c69e00Btef6faqWSjp+eL9+fO/dunDhnBksAXP0yAzS75Q6RR8KKAplWYlEUkPDw5qc3GwqbKKhQf5g1FTIf9htBQMdA6cAEHSlSvlPA1Q4zjl7VZ/71Cf05KMPm1NsR3urQRkf8YSj1qEWh6O006ma+2xrW7u13AkC6tWqmlvatGXrVquttHmkANb3s3WsLwNqVTPTF3XHt76pe/7u7xSLhtTSmDIFE8dlpw0P9Zk5pRpSau/oUG9fnzq7e9TQ2OzUXfb2q7unT4EwvV4DazHiT/7L8bBWM2sAjxqZWVnW9MUL+uLnP2trBchvb2lWKORXfTxuKi79Sbm/ukSjKeKZbNbuGeMs0pGff+F5M/I6ffq0PU5NcjxeZ7XMxCMUCloNczQa0crKkqnOi0vzWliYt5Rr1vK11+5Tb2+fwiE2OWhPFDAldmJym2KsV5sYn9Iry3ry0Uf105/+1NYaa5ZMA6AYaOdgw8XddOHnl2Zm1d7Vq93XXKv2jk4D5/WU2uv+jvUA9fX6a+Od14uAF4E3IgIeoL4RUfau4UXAi8DrGoH1DKgEznUZdd9IA4lAIz1L7/renaaetrQ0OyC5smLKXtDv01tuuUWJRJ3isZipmmfPnlG5VDTBEPUUeNi8Zaul96KI4rDLm3sHIKIGGY8//vjlnqmMBTWMD1I2E4l6g5X6+gZT2/p6e3X2zGkDZc7Dc26++Wbd+q53qerzKY9CmqxXtlDQC888rQfv/4lOHj9kYwRwMMXBtIcU1PpUytIynWtGDAJRJBubmqwXq7UNqXPqEflw0jRfrqk0kRAO/JmVdyXKOqm0dryCgloqVRQOBVTKZ/WpP/8zHXjxeWVWlxUK+g1OSUUFUAG9QqFI9abBTqqxSX39A5ZaTF0sLsVNzS3asXOXPW7QbKpm8GdGdyWgXpqe0p233677f/oTtTY3qauzXfOzs5qaumCQ19jUaApkKBiytGLgvr2zS/2DQ0rWN1qaL4CKCRWpvs6d/nxAdeOUz6Y1c/GiPvOZT1p7GRTK+kRchXzWFO+A36fR0VHrLVufalIg5BheEXu3NRFzD0T/5Cc/tc0RNjaAU1KTWWcAJDXIrBl6qU5Ojiubox/vMitdPn9Nt956qymbQGmt6lM+T5p1SOPjW9SCi++aAjwzc0mPPPigwTSqLXXLqKiMifVE/Su12HzmYI3XN6RMPW1uY6PA/zKgr62F9WCQ5Czp19qE6HX9Ve2d3IuAFwEvAq8qAh6gvqoweU/yIuBF4GqOwHoHVJQfN+0QsOTNOt+jgn7ta1/Vww89aG++ab8yNzurSDhkIIpy1drSrI62NntTD8CWinnVao4ZDKmp4xOTBqtABOflzT0GNyhLGOK4LWmoLwQ23P6fKIa8vquD1N5mNbU45kMXzl+w+sJSsayb3/IWve/971cVJ1pVFUsmDaCfeuRR/fQnP9H8/LRq1YLVDaLc8gFsop4GgiElG+oNUgFp4Ipay5bWVnV3d6u1o0OpVIsidSiYwctpmozh1b03B1Dxsn1lQMWNOB6LCHD79Cc+roP7X7AU2Eq5aCmqiURcrW1tVl9r/V3LJVOC6b9J7Sy1j8mGBku9JRV4YmJSPb19BpSONvtKKb5VUzIdQP2p6qJhtbU2K8TGA2nPyYR9VKplm0dMqeYXFxWJxTQ8OqaWtnZTUAeHRpz4BENO3SlAdoWCSlydtNaqpUL7fTUtL8zrc5/5tF544Xmr8ezt7jQ4rZVLVuPJuigUS0rU1xt8u07CKNyDgwPWwofz3Xfffbp4cdrSw6mFBmCdefGZ6ptMNujw4cMGqPIB+NTVlmkipHe/+12X28yguC8trZhSPzy8SZ39AzZlhXxOB158Qc88/bTFhHNh3sT8rwGaXZN2NeYEHQyaAzHKbFffgEKR+OWaYzfFl/G5KexX8++7VzM2D1BfTZS853gR8CJwtUbAA9SrdWa8cXkR8CLwqiOw3gH1yj6NwCoQCUzyZvrFF57X17/+NWsDQ30gEFnIZQ0uMNrhzXdPV6eam5oMqngMJ2DOg6NtW3uHnQfFCcWTr1FPuQZwyrVx8UVN5Xte576Jp1dpV2enQSOq6/zCohkskaYLsNz6m+/S5LZt1rKElEychp94+CHd9b27DA67O1u1vDRncAI4xeJ1pqKilAKdGP8YoFapJ0W1rVcq1Wiwh7rW0dmjTlJBI7QV8TlGURgB/Uxa7yv9mfvFgMoCdBJiq9bK5OnHH1V6ZckU1DwtTULUyNbbWDlqPjk9ZeWzFN/Ozi51dHXZPVFbi/MtCipKtXyk3b4yoF68cF7fvf02PfboIwoH/WpuTFm7F9J7mUdqXXP5rNWgUqMLoALGE5u3qrd/QJ2d3aagRqmFvQyojkmSqyuTPuvUgWKW5DeFlPv77Kc/qReef07VSkX9Pd3Wn5T2M6QYM/bVTNqclAMhetWGDUCBO5Rtep6yPuiv6/ZHPXLkiD3GJgibDOak7A/p+PET6uvrUaqRGHJPRYUjQd144w0Gk2yARMJ1unRpxgC1r29QQ2MArc9g+aGf/kSHDh2ymJBWzEYLqeekl5OezpgAVKenatg2QEgfb+vsUd/AsKmpbtaAC7XuL51Xt8nxqn9FveFP9AD1DQ+5d0EvAl4EfoUR8AD1VxhM71ReBLwI/HoisJ4B9Ur11I0uaZIAJG+uAc577/2RmSYtLS6aK2smvWqKKWppJpNWY0ODASpv0ElZRWnCcReVjzo8p6YRh1VHxQQyeQ5wi3JKfR9plAAHKZSoUbzhR6ltbmpUJ7V89EtdXjEQo651x46dumbfPlNNValoeX5OTz/9pJ547DHr3xoCQn0VqYYbbcTSLUmFBS4ZT4TUVGo7g0FrLQOEOam89Dl1wKijs1vDI5sstRXH1xrmSFcC6mVjoJ/3p+7VASouvsTsq1/6gn5y7w9VzGdNlV5cnFdzc5NdL53OWBudSCzqmFr5A5bmi/Ns/8CA6hsa7PvJzVs0ODhkJlC/KMV36vw53fnt2/Xs009Zq5fmppShJWAKiAVDQDy1ySEDPzYH8sWSxiYm1DcwZApq/8CQYon6y4CKWZPf0lod7HYBlZ6yOPUCqCuL8/rEx/9Mhw8fVLFQsNpX5igcDJjBFpsYeYA06NS1sg5I3WVdAKh88DVp5zwXFf6xxx4z12jWKxsXpPcWCxUDz4ZUUsPDg6YIF4t5+35kZNgglqyARLxe585dUCgYVmdnjya3brOa3nNnTuv+++8zEOX6rE0gmPHwOjYKmIuRkRFT3N261Fy+oHLNp67eQdswMNX+iuNKR99fz2+zX81VPUD91cTRO4sXAS8Cv54IeID664m7d1UvAl4EfoURWM+Aypts15zIwCQYtA8gwJRMnzQ7O6PPfe5zevCBB6ytDF60pPsuLc6bMhX0+xUKBtXU1KhkIm71fiiww8Mj6h8YNCDkfLyxx9SIN/vUEfLmHWXWBQAglR6lHMBGXSyi7s529fcPaCWdFnzY0dVjjrXvfu/71N7ZqUrRSYe9dHFKP/77e/X0E49bKicmSaurS0omYjZmgBNwQzUNhUPKZHMql6tmrIQySFpsJBI1BcxpHVNSfUOjxscnzTipobnZWo0YfPkDa3WKa2ZEl1vL/AyK/MIUX55Nv9VoNKxvf/MbuvuuO2nSoqHBflH/SF9UxgU003InnkxoNZ3WwsKik6KcrNfA0JDBaVt7u7nGDgwN2/irVYZ5RU9T0zVdF9+qLpw/p9u/8dd6+MEHrI1QS3OjASr1xaRu0xd1fmHOwJiU2XQ2o0rNp207dmpsfEJt7Z0G8LFEUr6Ak+JbqaKYrgFqDcUZN2GUy5cV1KX5OX38Tz+m559/zsy2ujvaFY2EFAuHrO8pr59bmFdDY0qVWs3WAZslrM1NmzaZYy5rh566O3bssIA/8sgjwnmaOXM2N6LK50rKZLIKh4PasXObWlubTZVuaW20GtXW1jYD3Ppko86cOWe1tq3tnRrful2ZdNpqmF988QXbRCHVncwB4JTNFZu3QsHW+K5du+x8PE7qOmvs3NSMwtG49u671uCVw3XJ5l64R8b5Zj48QH0zz543di8CXgQ8QPXWgBcBLwJv+gisZ0D9RZNDeiyppt/467/WfT/9qaXjklJrZkgkkQYCVkOIshqLRQ1QARzSeKkjJcUXuOAD9QtYBURJlQRYUU/5oA8qj7tqWUNDvfp6u9UQj9nz5A8qFIkpGIqoq69fv/O//x8GD7jYriwt6cc/uEe3f+tvlIxH1dXeZipqqZhTIOBTLBpVQ6rRVFzHMxfwiZlSClTh4oqyijJJ+q9j1ERqKSnMMii65rrr1NLWplKhSAcSBaw+MrBmgOSktV5pkeT88VsDwlcwSTK11p5Y1W3f+Cvd8a2/UUtTyupBc7msAaqr5gKKpL7SF5aUXoyEqPGkVhMVldrTd7zzVqtXBZJIA65U/AaYQCegyLxVLF1Wmpuf0ffuuEM/+fHfWw3q8OCA9ZfF7Zbn0k80kYxrZXlFKyurKpSKZlo0PrlZm8YnNDKyyYykInXxK9rM+E19tERfv1+YQBF/gNlqUFXV4tycPv3pT+jggQNaWV6Sr1ZRQzKukJ8xOq11CqR/L85r89atppSyiYFTLum9rrr/9NNP613vepfNDeD44JqZEc+lZ2ypWDVABf47OqnjjVrrnoHBPk1OTpijNJCISZIzzqDBKvXOuXxeTz39pK1ZNkxQUVH8gUvX7Zp0b9YwBkl85oOaVFTkC9Oz8gcj2nPNXoNqXuP2EXZrWH/R/7ur/eceoF7tM+SNz4uAF4F/LAIeoHrrw4uAF4E3fQQ2MqBSa0q6LgD5xS98QWfPnFEumzHIqZSoVQ0q4PMZoAKmgGVDfdJgEMjjDTtvyoFJavVQmkjLRFlCcUIJ44MaP3qnolRZrV8yqb6eLjXW05MT6IoqFIurIr86unv1r37n31iK6/LKsu77yY+tHciZk8cUCwcVwsS2UlRDQ1LVasUAhrRPUlUBUOAtGA5ZWi+QyRhJR0WxA6ZM7SKdMxgWvUpxsB0bH9emTeNqbGtTIBxRrUy6cMBRUw1AX25H4/j9XqFYvgKgAr8BaLda1m3f/Ibu+s4d6mxvUXtbi/WXRUUFnIEnYHQlvWrAhuobTyRNRW1IpdTX32+1p29729sNXIFaUnyrCqhcqVlqrQFqrWJmRAwHt97v3PYtPf3kE5biS2sbXHypvXTiHTAzIqcVS1XpbNZqdbdu36E91+zT0PCo2rt6FIrGHC8os+p15pmvSfV1AZV4WjxqFc3NzOhTn/y4jh09YoZWGCfVJ+oU5DVrgEqKL/nFdYm4rQfgD9ddPmjvsm3bNt12222mgOKiSy9SIJI1+uyzz2pmZk7lUs1iRu/ToeFBS5cmbToaC2t8fMwxOOpkDVI/GjPwp9/uwsKSpe+yGUA/X1c9BYxZl/zMnJRTKatjZUysdTZeeIz5mp5ZUDRebwpqf3+/bXi46+pN/8tw7QY8QF0vM+ndhxeBjRkBD1A35rx7d+1FYF1FYCMDKvRBXSKQ+ZUvf9nSfOlzms/lDC5ImyQHNRwMmutsS3OTwQBQgQkNbWJIyUQdBVB5I8+bfOAUYORrVFNMks6dO2ctZAABVNPerjY1JmNmzoRbbCiWUK5UUWdPv/7ZP/8XVjtK+4+vf+UrOn7koEL+mqIBn3zVkvX2TDUkTfUC2JzaxHpL4wU+gUvUPnqgoqD6LbU5bOAKUGDQFI1EVCqWrL8m99LZ1a3xyUk1tXca0GCeFKQP6BWA6qqorwZQrfMIZlPlor592zctxbezvdXqQVFPSXkldZYWOEBiJpc1QAVMY3VxexxVt7unVwODg7r55luUamo2OHRcdcOmoDI8ANUHSWIo5avp3Nkzuu1vvqHnn3layUSdGV1l02kDY9JqUT4D1u4mZDFYWFrUSjqjoZFRbd66Xdu379TIpglTkhkbgM6GAdcFR4FSF1At7Rd9uVbTwuwlfeoTf65jx44os7pqCjLX5zPP4bkoqPFkUuVqxVKaUd6BwMnJSVMkRyYn9bGPfETT09P2PR8oovPzc6a2/vSn92vqwqW11kAVjU+MWR3qqVMnlS9ktXv3LjPdomdsc1ObtRmqVqrK54taXc3YmiTNmA0CaluBZBdQzSSsULB1zHpmo4V17La6YV2dm7qkVFOrbrr5Fkv/tSyDtU0ag/V10KHFA9R19SfOuxkvAhsuAh6gbrgp927Yi8D6i8BGBlRMfAAV3lQfOnhQf/mVr2h66oLmZmcUr4sZFFTLZYO6+mTCDH6oMwVScVSlppO0YGoEXSdf3uzzxh7oIPWRD9RTIBU11QXUnq5WNcRoNxMxRSoYBVBrGpmY1G++57dUqfr06CMPmYI6e/G8fJWSQiorlYgpEgoY8IQiTh0mYIrqyDVRJE3lJLWXtiGmmDrGSNR8OrW3fkXCYcVwxJVP6UxWNKOh/nJgdMxJbTUzIKdPqqug/lMAlXHhXktbmTtu+6b+9nvfVWtTympvqfulDtRSZteMh2gzA7wxfuAY86HOboyoOqzly75916qjs9NJY16rQYVT3Z6tft/LNahnTp3UN77+NUdBTdRpYmyTEqRA15yWLKT6rqZXDNyIj6UaR6IaHt2k/sFhjY6O29eBSFTlEi7KKL2OUmhQ7fOv1aCydlxFuaaVpQV97jOf0v4XX1R6dUWhgM96oRo8047GALVkLW3i9LTNZU3tJE32n//zD2jr1q0K1sUMUFlTKJSkk/OZuaXe9Y5vf0fz84u2ZjOZFY2Nb9LWrVt04sRR5Qs53XzzTQaYtKIJhwDsmoKBkKLRuMV2dm5WTz/zjMWB9Yg6S6ov6xQ1njGioropvkAowAuw0sLo+Mkzau/q1Ttv/U17DgfjZ2xuq5k3+29JD1Df7DPojd+LwMaOgAeoG3v+vbv3IrAuIrCRAbVkCqRffObN9fe++1394J67NT/n9EPFEKmCOY2l+MYtPbWzs8Nq81AtgQ3enKNKARK84cckidpBngO88nPcfEnzpR4VhQrX1Z7OVqXqQopEQgrHEvJH4qoGItp7/c269oabdPHiJf3VX/1Pzc1Oq5zLqFrMqpRbNdW1LhKyNib1qZSTdooBUDBkKauoXDj6gk1AKl+T5kseas3nM9URmCjjZBwMGsxkc3kVyxWrwbzxplvU2d2rUF1cvkDQUltfK6Ca3221rO98+zYD1KaGpLn6Xrw4ZZAPkAKYpqLWqqYIA8SAPymsfQMDZpI0NDysbdu2q39wSBAq9+Pzh+y+LevW1EnHWbhWqejIwZf05b/4kk6eOK7WpkYzZorHYgoGAxb/C1PnNDc3a+cibRVwD0djGtk0bkZMQ0MjGhmbULQu4bgj+1BQqX3levQ9depfWTMv90GVsqvL+tIXPqcnn3xCK8vLtpFADaqvWrV0bDYHAO9oIqmGVPNlN2n6n/7bf/tv1NHXp0ouZ869d955p60rwBFAZb3V1cX0wAMP2joC8PP5rDaNjWjz5kmdOHFM6cyK9u3ba+ndqPjJRMriiwqM8y8GVJdmLmluft6yAwBTzuWaI7EWXNhkowVgZR1TH8sY0qSwn5/W6Phm/cZvvMPSkDmcmlzSq31veoMk21hZDzLwuvjr5N2EFwEvAq8lAh6gvpaoea/xIuBF4KqKwEYGVOACSsG1F6MbQPITH/+4Lk6dt1pU3sSjsqIEonSioAKoqKi4zJoaRrsa+qX29NgbegxnUJZQ2+hhCbhy3sOHD1vNHxBGLWtvZ6uako6bbyASly9cp3iqRe989/vUOzisF/bv12c/8xmrbQz5qoqH/MquzMtfKRjomTHPmlpKKq8pWP6AQSlAUigWVCyVDf5QJOP00YzHLa0VaqE2k9TlSrni9EoNhTU0ukm7rtmnpvYu+cyJ9UoF9WWjpFeT4mvKHS/31XTXHbcboGKSlIg7yjS1oNlczoDNBVTg0dxyA0FThXHxjcXjGhgY1NjYhDaNj6+5DQdU8631T12rrQ1YbW5F5UJeTz35uL7w+c+pVimrt7vT1HBqQjEpikTCdv2l5UXVxRxjKRTkXKGgkU1j2rpth0ZGxzQ2PqlUc6uNB2hmTFZ5W3OMklxABSCDAepSpZWlRX3xc5/VU089odWVFTNoStUnnVRnnhcMmArZ1NyhGsq0z2cK6i233KI9e/aojrYtpZKymaw+9alP6v777zfle2Cg3zYS4CbU+BMnjpsxEi6+k5vHNTo6olOnT+j8+bPq7u6y9F7qV5saW1SrOenI6dWMzp49bxsokVjEUtNd5ZQMAc5tKeNrvXzd9HSuS7uZwcHBNaU9oH3X3agdO3c5Bl9rx5X9hq+qX3CvYTAeoL6GoHkv8SLgReCqiYAHqFfNVHgD8SLgReC1RmAjA6oDp04rGteN9du336Yf/eAHWlygb2leJaCpUrFel02NKQNUDGQwJkJRcvqeLlkNIW/k3QMQIJ2X1EyU1BdeeME+A2EOoLaoKRm2r4PhOilcp7buAf32B/61FAjp/oceMnfhZF1U2eVFxcM++ct5VYoZJeocI6Oa/Ob0S6qstTsJkcoZkx9X4LXWMtSf0l+V3pj0FAWo+eMV9PuUxTBnNW0ABojF6xu0aWKzhjZNKJasd9J7L6f4/lMBtWrXwM7o29/6G33/u5gktZphEbWgbA4Qv0Kh6MCfDzYrGVRzTVKoB4eHDagxSRocGjLn2xrKpZ80ZpRdWNsxfwJQScfOZVb1yEMP6Auf/7yl1/b39RjkX5qets2ISDiixaV5q4GNWawCIr24Kr+2bt+uXXv2qqWlTb19A+ro7rlsFEVM3WRerovCS+2rrRs+l0uamb6oT3/yEzpw4CUV8zkl6mJqTAGo1TVADapcqao+1aJq1a9EMmn1nb/7u7+rltYW+Ui5hphLJT380EP6znfu0PnzFwyq6QFLjS7pyRemzsvnq9raoc3M2Ngmzc1d0qHDB80hmZpVWs1EwlHlckU7Z63mdxTUS5eUK+RtbbOu2UABQvk/YAq2aPsTt00X1jbXbG5uNkBlXgZHxvTWt79TzS2ttiHjKvju/yFe/2YXID1Afa1/TbzXeRHwInA1RMAD1KthFrwxeBHwIvBLRWCjA6pBasVRGkGwkydO6H987E80e2naDJSKQCppvj6fAUF7e5sDqMl6YwnewGM2Q90pj/NGnXpUQJQ3/ADq2bNnzYEVh1/AoKEhpa6OFtXXhdWYSikci8sXjKhveEwf+Ne/o8XlVd1zzw/0ox/9QC1NjTp78rgqhazq6yIKw2UVzI1y5nJL6idgChTQooW0SxRTHGGT9Q2OoZB8Vn+IgRJAUcjnrWUOimMuXzAIzBeKKpRIqx3UjmuuVaq5ZQ1OHRdf4ORnW828ujYz1XJJ//OrX9Y9f/t99XS1q7urQ9VKWflC4bJBD8691q6kVjX1l7RalMOh4RHrQUubma6ebo1v3qwAamaQ/qk+S881QK06sMhmw8righ64/z597atfVSJep97ubjO8Wpifs/8n5UrZ5ttSm7NZFfIFg0ZiODo2Zg6+wNfY2Lj6h4atNtVNBXZg3RDMANXqZ/FN9vtUKuR19tRJ/fnH/0xnTp82pRdAZVOD1GPgGQW1auMOKxZPWNsXUn//w3/8T5auXQPoy6Rn16RgSI/cd5/uvvtuSw/fvXu3uRCjoF6cnjLIr69PaPuOrZbiW62WdPjIIZ09e8ZUWTZQfAo6bXQKJfl9ATNJml9YUCAcsFY7KP1AOgoq98QcsK6WlpdN4cZAam5+zky1enp6Ld36hpveopve8ra1FHKUZOqIHZfi9VKH6gHqL/UnxXuxFwEvAr/mCHiA+mueAO/yXgS8CPzyEdjIgFoT6lvFUjYd5UdaXFzQd759u+6990fKpFcNLEgBRvED6oBQxySpTpl02tJFgQZSfIFUFMre3l57009NKiB08uRJM70h1RdV1WlD02lqICBW35Cyesy9116n973//bp47py+973v6dDBAyrkc+YCC+jlc1lr+FKtllUqFZWsr1dHZ4e1AGHwgHS5BIA5yhjKFxDLNQAPAASABZ5J78xmc6aS4UY8MbnZ+qcuLC5bu5XegUEHBKvECD4NGhC+fDjp0Y7Lr2HazwCaW/vHAAAgAElEQVQsz+PZuPh+5EN/oLlLUxro61G1UjIwXlpeslpI4IZ0aeJGrLgH6iKBeOooqedtaW1dUyr96uzqUlNHh4mZZlZUKiqbySgSjVgrnWOHDln9JqZXra3NNhfUgzJHxMQFKdS/XDbnOB5XUG19Nic8H+jv6u7Wlq1b1drRoYD1MX3ZdMoB1oDKRdqz5BRGlfb59ciDD+hbf/0NS/NGcY/H6lRPim+tZjBO151EfVLFctV6rwJ0uPT+u3/379Te26tyLqdQXZ2NpZrP24bC8uKiHnjgfj366GMWF8CYNjoODFaVamxQf3+fmpoatLxCX1MMqCI2Z42pJi0trero0WMGqKlUkyqiv2xc7R1tth5QqklZn5udt40B1o/1sKXuOpGw+VlcWLQ1Q+/T977v/UrWN66pyb/875+r8QweoF6Ns+KNyYuAF4FXGwEPUF9tpLzneRHwInDVRmCjAyqQhYqFo6vVCJaKeujBB/QXX/qiwQdqH4ojaZrAHUZJqJOADnWHuKDS/gPVamBgwExlgByUJSAChQ84PXTokD2X76kP7OntV74AGAUc91SftHfvNfrf3v9+nT97Vn/9139lacbAMYDEGKgLpO8n46ypqngibtcFhgFNPrgmB66rjAPQcI1veJxxAYYnT55aA0+/GeBQe0nLGUAUM6Lu7h4l6hvWWs2sOfqurWIAE9XQiOsfAVRqd/PZjD78wd/X7PSUtm6esDYzddGYHn30UVMwLY4YFYVCBkqAP/dJnABv9/54jPtjDlJNKfkCftXF6Ucbcnp72s+zthlw5MhhGylwSxz4Ga2AoFoglZgA8cvLK/YZKGYMADHP5zFTqBsarA8p8wo8MyZgFBhH9QUgi4WCqbCkzj7/zLN68cUXbbujpbnZ1Ek2MbhPAJz0Yq4VioZVLJcNOLmf3/7t39b1t9xiajG1qkLprpDCLVXyeT3+2GN64oknbJ1duDB12ZBIqlrvUzZMUql6VaolS11mEyTV0Khq1WftZYDaSrmqaLRODU0NCoT9akjV21pFGeW+WQ+ALKDd0ty6tqZo/ZOzetXNmzfr7b/xDnV29SpE+6G1TZ2r9hfbLzEwD1B/ieB5L/Ui4EXg1x4BD1B/7VPgDcCLgBeBXzYCGxlQS5WSA3+FgnFWKBS07y+cP6cP/cEHzem1XCoaHAJbTU2N6ursMIiy9N1Y1KDJNUMC9AC7jo52U9EAIUAHsDhw4MBlRRXg2TQ2rky2qEIRoKxZP9SdO7brve95j44fO6ZPffITCtKrMxCwGsRsOmOqJ66/9cmkpbQGQo67MNADRNBnFdACprZs2WJ1g8CKk8LppCNTG0t/1UszM2psaja1cPPmLVbnSb1jqrHZHqdutau7R82t7QpYSu1abSFKbbFokGwZr68AqKTqwrC1clH/7b/8Zx148QX1dncoFg2bDS9wBizzwbiBQoCa9GhiChgSZ4CS+eH+UKTholA4ZMZO0Vj0MsByn3xwXtRSDqCK8wGovJ77p+aT1NZ0OmOPuanYQDwtVXg+GwbAKOohkMqHayLE45FonUIAZzRqsM09LMzPa25m1sZ++NAhRcMRU9uBTnejgpTZTDajdDarmk9r9cgNuu666/T2t79d8VRKcxcv2hxyHu6HMdJDl3vn69Onz1jLIsaLoB0M+ZVIoNQmFInifsxaWDDQXlnmHAVTSVdXMqZp9/T3KNEQV0trs8VnYmJSuAgfPHhQP/rRvQaeiXjS1hUxAohZT++49Vbt2bN3rSeskxK8Xg8PUNfrzHr35UVgY0Rg/f523hjz592lFwEvAo7JzJWlhRsqJi6gZjJpc3RFEeQXO4rqx/74j/Tcc8+a6UwepY8U0PY29ff1mhpGyiY1jsAMAMGBEtXZ2WlAgyESQMTzpqenTUUFVgGgvr5+c0FdTeeVIc0Uxa2lyfpg3nTjjXr26af1x3/8R2pMNSgWjZgLbWYNUGk1gpswcFgsFe36wAx1sJauG42a8gigAHhck8cAGn4OoF6YmrKvE4l6NTU3a2Rk1NJCZ2bn1NXTa4BKDeOmTRMaGKEONGIqHIZMliJ7uX/sKwNqNpuXX1UD0o9+6IN69qknLMW3EaWvVDbY4lxAGPHhMwoq40Rp3rFjh8Ek9wdEMl7H5Rf1llY0IWXzTtoy9+dCJWnUbA7QGmV0dNTAknPzWiCPczIHxAGY5WduixTA1VVk+YzCyEEMOT9qJ9eNRGNWt4o5VTQStbXBObLptJYWlyyVG8W9rZX10mfjA8JLhaI5KU/PzSiXz19WhLkOad985rWuyZCrfLMZAgRTy/zkk0/Z2B3VOWAKaiIRN0iNYZ5Vq1o8gU5qUAFUjKiyGTYqImrtaFVnT4c2jY1q9+49am/vUCAU1uFDh3XXnXeaCzTwGYvRUzdg87Rv3z5de90NZrIF5NJyxwPUDfWr0rtZLwJeBN5EEfAA9U00Wd5QvQh4Efj5EdjIgFqh/tTnszTMOpxMAwBTVpFwWHfd+V3dddf3rH4xm0lbLSoGSQP9fQYrqJn1SYxumuxNPAdgCmQAQKSUktYLpAIXqF5AEs8HYvdde53m5le0ms6YIU1nR4e279huRj0P/P3f63Of+6yBaDQStv6XKKjLy0s2TlI66d+K4Q/jB7wAG5RCF6QAMa4LOAHUHHxtn8tlg7jl5VU1t7QYzGRIQ43GtGlswtKPHUAd1/DYmMKhqIrFsqW3EqNXm+JbzOetF+iHP/hf9fijD2tibFQjQwOqlisWP9RXUpgZC6AIIBIvTIEYMzW0roLqpuGyn5IrFuxey1Vat1BHWWdqJRsEPM7riTWPAbbEiPPYpkIiYfEHOvnenIPXAJDY8TWPAaPMIwdj4zqMD8CkZhdABZSjkYi16kHp5k3BpelLOnf2rIqFoqniDWvQy1ygtjY2NylIj9102jYVGDPX5b5xgXZddbkmyiv3wT2jYgKojz/+hM03PwuF/ErWJ8y8C2VdPtLK12p461Pq6xsU7X7Onj1nmwzMc7QuqsGRAe2+Zrc2jY3ZxgNtbY4dPWYKajDoOPOigLN1RVbAre96l1pb2hyHYWpx/Q7ErtfDU1DX68x69+VFYGNEYP3+dt4Y8+fdpRcBLwIbXEHFJIl33TjrhkOogz7lUOUCfh186SV9+ctfstRN6vpymYw5sqKguv1OUw31lhbqqpQADGDDZ1Qs6gaBHUAHQAVC+DngdfMtb9Xc/LKWllfU1taq1pYW7dmzW8mGBt11xx265567lWpIWsoxPVgLubwBFSCSiMcVjoQsxZXUWJRAVzkELlC+UFH5QAnke7evpdW7+v1aWU1bDSZGODxGL9COzi5t2bpdff2DBqgDg0PWG7UunrQaRjMK8tFaBedWGOWVa1CBKgA1Gg3r4x/7Y93/43s1NNBnKdJLCws2Bg5XJQS4XGddUpABS0CSx7hvwNFUUtUMsKPUhJJCXKvZc/mMsRLzicJI3Gm5k04D7RGDOKAvHk+YqZCrzBI/V0VlTMwRj7l1qFY7GonY9XmM8bS1dyoQClns6hPJy8BYh1K6vGIKcAO1sg0pU5t5LeAZCoasP+3C0pK1tmGcKMXME31ySXFG+Wa+gHbuy71v1gzfHzx4yNygGTMhTDWy5uhHWlOxROsYZ9MiHk9qeGhE5XJVp06etu9pnVOfqtfO3Ts0NjFua43xLcwv6OiRozp+/IS1KGJdcP1Sqaz3/tZvad++ax04Ze6xFPMA1fvb4UXAi4AXgas2Ah6gXrVT4w3Mi4AXgVcbgY2soLqAilQE2AGoCEMY+8zNzurjH/9Tc+lNr6xoZWlJyWTCFFQgBRULdROVDqAgRRPQAChQvTDrAbTc2spjx46Z0gqooOK9693vVbXm1/SlWYOSSDioa6+91jjgi5/9rI4fP6pkImEtVABUWNBRQ8MKh4Kq1ioK0LZkrYbTrUF1YQtVkTFhyAQwuzWMQA6tRhy1Neo4xlZr1oampbVNO3ftUUtbu4Ecdakoqk0trZbWacngMCn/+N1vfr6LL3CTTa+aec9Xv/QFPfzAfaaekiY9df68AZALpcTPVSmBK4CbD8bOfbgKK3FnflB7Aer8GvhRD8u5iC3P59r5HA69PnPqBdKpFy0WCzZ39LLlM6/hwwVgt2bYhVF3fMwXIM3YOFdvX79yhaLNVUtzi5YWF229sJnA9Uj5bWlqto0IvuZ8di3GVchrNYvrcNTWB7XCgDimUYyfr03Vz2TsmoyTawLUxAQjIzclGkCtb0iori5qaemYJLFxwHzTwqYuljSTJKA7HIqZMzGq6XU3X69kfdIMkSqlkqampi11mHECsgA26m5nZ5d+8zffbc7JHIzLUoBtc2H9vgXyFNRX+9fDe54XAS8CV2ME1u9v56sx2t6YvAh4EXhdIrCRAbW6pgTyy9xxWl1TUbMZazHz0Y9+RIsL81pcWDAFlZ8PDw1aKi+AR39L6zsaDmvbtm2Wvssbe5Qx0nuBDAASsyKMlKhLdVNF3/2e31JjU5suTF20lF1AZufOHaqVy1Z/mjO1NaFSsWBmTIl4Yg1UgpZOWq6UtJpeNbhi7Ki4QB7fA0NcB8DbtWuXfQZuAT0zSTp92sx2cKEF5lBGm5pbrM/l7t3XOMpauaLGphZt3rJVvf2DVr8I0FjJMhwPMf+CNjPU7qKgfubP/0yPP/KQxkaH1d/Xo5npS5frSokfMeIegEsgiPRfFMUx0ovX0qmBfreWltpT3I9xI0YdpQaTewewAO1AwG/nYXPAdTV2rwHso6A2NjVe3kxwU325Fs9zW/JgFMRh6blrhk2cs7m1TYtLy5qdm9PQ4JDNB6nghMTU0kjEeodikERK9mWVt1q1Os4sfWgb6vXYY49Znez4+LitD8bKXAGprCPmy00/Bp5ZT1NTFy+ni2Oi1djUYCnghULOAJX7I6ZdXd0qFSvWAzUWrVMwGDHH3r3XXaeJbZtVLhWsLpb03nPnLthYmN/m5haLJY7ON998iybGJxQIhi73nMW92DXGel1+IV0FJ/UA9SqYBG8IXgS8CLzmCHiA+ppD573Qi4AXgaslAhsZUDEZAmZQTqkj5GuUKIRU6k4//OEPa2F+TqdOnlCirk4rK8saHRm2ukGrLa2UDfhQnABBFDPAFSUVlQtVEzAEOoBTVFRAAwDZvWevmls6NL+waNenBhV1samxUR/+0IfMUTjox+AnZ6DT3tZmIELNZmtri5ncAKgPP/ywXQcIIkUVsEFBIy0VdRc45nvgiw/ANZ3JGOQcOHBIWTMAiphrL46+o5vG1dzaarWItZpPu/Zco5HRTfL5glY7Se9RS/G1DN1XTvGtVqWgX6qUi/rUx/9UJ48fVUdrszraW5XP5gy++EDlBUgZOz1BadeCsogTL9APLAKnfOYIBINaXFqUzx+yvp041KIaOi1jHDB3P1xgZU4xCmL+gNzxiTFTdgE0zuuo506rGzfNGGh1z+OaMJmTb6mk1rZ2Jesb9OxzzxmgonRzrmKOFFunLrY+nrBzMl/EnYM1hgNxJpe1GN97772mmgPijOORRx6xtbVz505TvImFmz7OtfkeV13WlpPuHVRfP21i2nVx+oLm52cNUEkp7+joUl0sYRsNpWJZyWSDufDu3rfX2tygMJMWzrpcWnJa07ibHRghjY5u0k0332I9apnmKhsT9EfFEdryu9fv4QHq+p1b7868CGyECKzv39AbYQa9e/Qi4EVgQ7v4lqtlUy4BLoMfHGrXWs8U8zl98IMf1OzsJZ05dcpUsfTqivp6e6zuFKiiJykAinkNEIPiBpwChQCGC428+Qe4ADKgpbW1TcOjo4rHG5TO5Exl6+npsjrUVEODASow2pBMGATmc1lTuqiVBYb27durG2683uoZgRogA/Dl+gASCi+Q5KqqPEaaKqCMugZkhUKkjC6aConTKw6+Kyur6u0fMEjlfipVaefO3Rqb3GzAiuJKqDBK8vmI2SsDKrWPoaBfvlpFf/6nH9OJI4fU1YGrbY/KxZLBOnFkrEA+wE/suA++dqEVVdoxdFo2VdSAUoBixe6DcRJT4Ip4A5ncO1DoGAmRmkydceFy/IeGBtTUnLqsbLqKKc91TZJYD5yXc7l1vMSRa+JyjFHS4SNHtHXzFjPGolZ5aWHRMTWqVhWLRO11vFG4DM0Bx9Cp6pcWFhf1/PPP653vfOdlB2JqSxkzgMqaIQZOranf1pkLqDzOpgiZtmPjo+rt7TYDrdm5S7bJQv0wDsKopqRv19Ul1N3Vo+07d6tvaFDzc7NKZ9JrmytO+x4UU+6dtcBGxY033GjqORsCltFtzr011SzNd32//fEA1fvD6EXAi8CbOQLr+zf0m3lmvLF7EfAi8KojsJEVVLcGFedTUjJ5312yr/0q5HL6/d//L7o0PaWpCxcUDgZVKhXV3dVp7VBQLXHxBT5Q/IAolErqSVGwAAiACxWTHqjWekQyAGlta7P2HvUNzQZavK6nu9Neh7nORz/yh9brtKE+qdXVZcf0p1BcU/giBsnDI8OmxgG+gBPX4TzAGDADsDEu4ANVkDHT99I1AsKNFoUUZYyfHz9xSocOHZE/GNTY+ITa2jrkD/D1pLZt26FEsoH2pQ70oaT+whrUisKhgPVB/ZM/+qiOHTpggMp9YvgE1NMKxu33ybgYOzHgMxAGeKOqUnvJ98Aoqiljvjg9o5r81puWx93zAFm83qlFLRn8Ab2A2uzsjCnSI6MjGhkZMuBCcWaueA4QTyxtsyIQuKyqGmjaRkbNWstgJFSp1XT6zBmNj42po73DUrKXl3B8zti1w4HgmmpaNvDj9WwuMEd5+tYuzFu7H+6PtcPcoOQ+++yzVpfK9bmeq+5yDtbB9PQlSwdmfkmf3jQ2onCYzYiMcvmMbUCkUo0G/7Wqz0ySGhoa1d7WaSm+qaYmLSwvqlAsWswuXZoxVdbpEUu6esTu59Zbf1NNnKPi/C/BGMntSOUP4uK7fg8PUNfv3Hp35kVgI0TAA9SNMMvePXoRWOcR8ADVATrSaAFU0kRJuV2Ym9WHP/whTV+cMgMcMlox4yEVd3BwwKDJPE3XUi8BBpQ0VEze+JPyCYzQ2xToIC3TVfo6OjvV2tquxuY2Awie19nRZi1JGlMpfexP/kQtzU1KpRo0ffGCQSh0yLlRyOiL2tiYUiwes3MCJaijQA0gw9gAaNqtoA4CXo45UKeNDRdcxkraJ0603d09Bin7XzqglXTGALW/f0B+f0htHZ3Ws7Wjq8dqFDH6CYWDjk/OP6Kg0t4kFPApvbKk//6HH9LJY0cMUBvqE1aDSio09ZfHjx83yEcpJWbcI/MBKAKOqNHElvvgPgHt1UxW8USDcvmCKc1AqNOWpWIp2q4KCnQBlwAjKc/AKB/d3Z0aGR00sOW8xAvl01VfXVgGyFwFlbtlrumDWiqjpJZ19tw51SedOWNDIeh31F/ay9BKx45aze6V+0nVE++4cqWiLk5P27ySFg6Ebt++3cbIPbMe3HpbNgS4N2LDGgIoMeBijM3NjRoeGdSZM7QwyikUJn28w17f0tIq1YB+nxobm5VMNFgtKa2CwrGoqe/Ei9hOXbyo+bkFq99tbWnVnj3X6Jp9+2y+fXSzrdacbICA36k/XnNgXq+/Gj1AXa8z692XF4GNEQEPUDfGPHt36UVgXUfAA9Sa9Y50FVQn3bemA/tf1Be/+AXNzc5oeWnJFFUAldYymNqgermAClC57WRMZatUNDAwYMYzpGsCivRFdUGDusvOrh7VxRsMdIAyajNRD9tbW/WpT37SWs9wrYX5WV2cuqj06uoaSAc0MNBnClmhVLiczgq4uSoiqqlbw8hYAB8AzG0709bebqAXCkft9Vx3fmHJ2oysrGY0NjGhgYEhAxrMkTZv3abxic3WtgWogU8cx+NXTvHlPw0MOzszrT/+yId18fxZ9fd2m6p67MhR+z8FVKMsuy61ABhfA2yAGRBGbFzA42e0Zbl4aUbjE1s1dXFa2WzmshtvLBpTbM1oiY2G1ZVVS1EF/BtSKc3NzercuXOWnhyrCxukA4iAJ9dwjZjcFGnm1E1nvdwr1drOxMzJFgUUcyRaFA0NDlpabalYVJGa2QyKZMLg1W3xQ5o4CjA9UE+cOmlwTuyJA4DOfVPLzIYGUM29u+m9zC3wOjc3b+nRbKZQi7xl66T2738RKyf5/DV7DJBvampRMID7b8z6n8brkmu9WwMKRsLmhMx6dFKJlw2sQ8GwRkZGrfaUOls2RVBOGRclqLhGW87yOn/34wHquv6T592cF4F1H4F1/it63c+fd4NeBLwIeH1Qra8mqlvA5xeuvoBXtVzSPXf/nX7wg3vMzRfgWJyfNyiAyyYnJ011w10XaELtAmAAQIAP6KF/5J/+j/9h4AFYUF/ourK2d3QYAEZjCWVzjjstBkmtLc3q7urSZz79aVPHqIldXlpULpc1dY42KZjbdHd3qau700ABgEFBBHKAUpQ2PkihJUWWA2UV2HJ7sPb191sqciwWNzWMc6yuZnT02HFLnW3r6NDExGZz8aXmcnhkk5k6JUkhrtbMHMpPfanBys9vM+MCKgrwx/77R7Q0P6vxTaOKRUM6fPDQmpLZbfFxnXpRN/macQJkxIWxA/ccPAbwX5qZU12iwdqjAFbArGOI5PRpdcHWrS01UGxstDTh6emL8vmrCgZ91mqF66MuA2EcQKELqJyXcwL5rorLfIu5KJWtjnRhjnXhs/i3047H77f1srq8YgA80N9v42ZuMEyixc8yimqtausCpRslmdcDyADqc889Z4BKHOx6ctyBWT/z8wt66aWXDCxbW5t1403XG6BGY2Fls2lTlFHKMTcKBiLWLqi5uVXBAKZX7BoEhAtysVy2eFwE8jNZe8227Tu0eXKLunp65KedjB00m3XUY1v8HqB6fze8CHgR8CJwVUfAA9Srenq8wXkR8CLwaiKwkRXUSq3i9HasOam61JiikhbyeX3ly3+hZ5552pSpSCi0Bqg+5XMZbd68RYuLC5a+idsuAAQADg0NOW1nIhG9533v03dvv93ccoEQ1DJqCAEP1LzhkVHV1zcZGAIhKKYAakd7uz7x5x93YDfg19LigmLRqAEMhk4zs5fMUTjVmFI2l7UxA1jUMLpGQJa2OTV12VyI7wEnzolLLOBEj8vmllbrx5nJZM3NlxrUk6dOKxKNafuOnRoaGjGA7uru1bXXXW+1jQBtFXMpF1acnjMkO1utontYb1WfND11Xn/00Q9rZWFeu3ZsVXNTo06dOKEnn3xSsVidbrjhenPinZq6YONAwW5sbFqDsoL186TlDOB68eKUBgeHVBdHDfRp+tKM3TNw6baZAUqBVkMrn++yezHgyeOr6RVzv6VNjj/g1JUSG2DYNUly61D5nnRZPhNDPlBkUVDpg1qulA3ewvRZpbWMP2CGV7SdmZuZs/pY4LNYKCqXzyno92t2bl6gMG1uorGYqaFA8uTkhEEoX7P5wf26Bk+sLcbO+uHjMAp0raa+vh699W236JFHHrZeqJnsqqUXd/d0K5mot56m1J+yEZFezRpUB0NhrWazKgHdq2mLX0tzq62f8YkJa6FTpc6XFG2MpoolA9tQxHEiflk1fzW/Xd6cz/EU1DfnvHmj9iLgReDytqIXCi8CXgS8CLy5I7CRAZV0S0DLFQLdOkSg708/9id66aX95tQbi0aUWV11oKxWMxMbjmIxb866nAF4Gd00qu6ublPcdu/erVOnT+kH9/zA6hxJ811aXjJ1DjOanp4+tbV3aHHBMf+hF2qCGlO/X9/73p0GnfX1SUvtdXp39lsf1vm5eatP7eho08zMJTP+AVw3b9liCt3yyoqNDaABeObn5kwpA0RJ6+3t6VEimTSwopYSuMTBFffW4ydOmipJK5HxiUlt3bbd6hBbWts1Mjqq5pY2S6FVtWK1iaS5Xjbywe3V57MUVlJBqcFEqZydntLv/+f/T8uLc7rh2r2WygxovvDci6YGvv3tb7eYuDW6mXTGgcpI2OLW1NhkajDKNLDf1NysicktisaSunjxkimSqMqOeZHf7hkFmflgrjg3Gwa8nucBlQ2ppGKxCNq5MtmMzR/xtngtzFudLYuC1F2UZs5htbulkvWMxTyK+lcAGMiOhMP2s3wub18zjlMnT9pmxcjwsF3bXJ7rnPpaevQA85x3ZXXF5pzNAxykOR9pz5cuTZsayuPhcMgeS6czWl5Z1nPP77dNEWpp3/Ebb9WPfvgDJRJ1ikZoIxS4vMaA++aWdhvv0tKqsvmCGV3liyXbkMAoa2zTJptn0oDZHKCNELGsVKoG3cA1c8z6cU2SfPw/WMeHB6jreHK9W/MisAEisL5/Q2+ACfRu0YuAFwHew1vi34Y8eCMOZFjvSpx7C0WDAd6of+iDH7TUyVIhr0q5ZPCH6tZQ36Dh4SEz7wE26D0JXAFRAEF/f5+l+O7Zs8fO+8UvfvEydFiqbjBk5kfNzS0aGR7V+fPn7HXxeJ2lhuLQ6tY9oqCRZoozLOmoQAnfDw8NaXxsRHMz0zp+/JiphwAsgEXaqFvT6RrtMLmkqrrfOzWzZS0vrZhhEsC6mnZ6oy4vU7cZUndPr67Zu1epxkbFE0lTSIeHR9TR3W0imr/ml4+00UrFqY2NRS0FlDGEIrRXqalcKWhpYVb/8T/831pemNXbbrlJqYakLk3TuuesTp86o+tvuMFxPZ6Zueyiy5JEqQTYV1ZXbW0CnEA+qavj45sVjdVbvSzgRuorMOXGx1U7gUoAExWUuWADgqMuHlMg7LfaY1rrAP6RCEpy2vl5XZ0BKeCOIRZz5bS5wcW4YnW5KJGkO3OgmLrryK1bJU0X463evj5rHdRCb9lAwMaPOonCjPLLOS87BFdKBqnc/913/52p86T8trQ0a//+/Y55VK2m5184YOnW0UhI73rnO/Tg/T9RV2enujrbTXGL7wQAACAASURBVH2tb6i3dZZI1qupuVXyBVWq1kz1pZ1QuSqLycTkpHZs326GSqS5uyZQ677I9Bf8tvMAdUP+OfBu2ovAuomAB6jrZiq9G/EisHEjsJEB1SVzUnpR7QAG68OZSetDH/oDvfjCC8pl0lZ6R70psiPpjwAVdaAoZbyxp9aT+kmglQPl7Pd+7/fsnH/4h39ob/yBKEASyAAOMFG64TrqB/dfbg+D8kdfU9JwSfXkuUAVj7vgQ6rq1q1btHXzhMqlvE4cP2YurKQGk5J55vRppTMZg12ua7CKsc+asufWa6LUxesSlm5MKigpwUePH7Pr0TczFI5oy9ZtprIBRUDLvmuv05Zt2xSNxOQXabKY5vis72dVNQVCzve06nFaZZZ0afq8/vAP/puWFma0d89OxeuiOn3ytJaXVjU7M6e9e/davLi+tYRZ6zsKUNKWBRWVMaMCkybNuDFI8vnCKpWr9rjbIxVIdVvsAJhOz1ngyzFdQslkXIwTJ2JUUs7PnBMnt+coMeZxPqy2tL3d5oCfk4aMekyaL9dzU4NdQGXcAC4GWYytp6fHIJlxWKuZZL2KeVTJK/us4orss7VUqVL36tejjz5iQL5r1041NNQbPGPwFAiF9cxz+y0O7a3N2rFtq559+gmr7w2HggbyjJlUbFrGxOJJBcMxVXw+La+kNX1pVtG6uPZde605B6PQEid3E2O99zh9Nb/pPUB9NVHynuNFwIvA1RoBD1Cv1pnxxuVFwIvAq46AB6iyHpbABm/UeYOOMdEnP/EJPfjA/crnsorFoqpPxA0gMum0gRT1hcAIYLOwMG8AA3QCSLj0/v5//a+6cP68PvzhDxsYAQ7AH6m3QM3IyIj+5Qf+hR599FG7Nj8HpH74wx/aeYBUnk/9KqADLHE90kJ7e3vU0YZba51q1YqpZrj6otzS+5Sx8FoHqNzUVL+BmJtu2phqMjWYulLUQJTIc+fPK18oWIpnNptX/8CAgWokFjPzoL37rnOAMlGvYCgqHwqiP2iKswFgLGLxyxfyCtEDtVbSiy88qy9+7tNaWZrX7p1b1dbSotOnTingD+vs2XMGcIybsRJLS5XNkzpdsGtyuO7HGE1Rt7lt607lC6iPQXse9+iaHBEnvkfJJa5sBriAz/emWAb8CkeClkbMuFEsXcAkRswv8wT4Mg+o0647M6nQK8uke9M3NWkwSkzdVGfGyxw9/vjjtnHBXFKHyvMYK2BZKa2plUGndhUFFyh1AZX1Nj8/Z2ZIbIQQX1LJ+T4WT+jQkRPWEmZ8bFTNqQadPnlMe/fstnpl7oeNEoNOX0CVmhQFUiNRLS2vqlSpamh41NRx1ilxczdmGLtbk/uqf4Gswyd6gLoOJ9W7JS8CGygCHqBuoMn2btWLwHqNwEYHVJQs3HExunGVpFw2o7/9/l362le/qnKppEQc4xvqGwumFgIV1Ac6NY+OUglEAioAzd59+/R//vt/r8cfeUSf//znDbRIvQWegAEACNfUf/0v/5UOHjxorwMQgZh7773XfgbkABv0ygSw+JqDWknSkH2qqr2tRf19vZaqSpowytmFC+ft+VyDY3U1bT8HqBz4ChkkxWN19hj1kJybelBqZFFfSQMtFMtmpISLb6K+Xu3tHdZ+xAC1vl6FbFHppRWFozElGhsdsylckcwwiU+078nrb7//XX3vO99WLrOk3Tt3aHJ8TOfOnqWMVYcPHzElEaAiboAZLVmmpy+Zc7FjFBRWOr1qyuWlS5cM7nfu2quFhVUDMDP0WTM6shrc5WVroUKc+R51FtgEvKn1tPpJM6atWE9S5tA1RbLa1zWlmQ0DrsfrMb9yNzCozVxaXBamv25/VTdFl3MRY1KNUcZJ++a1tCViPMwLqcThYNhqe90eqzafaz14UVBpkcPYaG/E+qKulHml/ynxPnXmginae3bvVCmfM/i/+cYbdOH8OZtz1o65//r8WklnFU82KJasN8W5t29Ae6+7zoyo3H6v7rhdWGVcG/nwAHUjz753714E3vwR8AD1zT+H3h14EdjwEdjogEotoKy9jJPmaLBRrejY0SP66Ec+Ym1m+GUPtJbLRauLNKfecMipnZydMQUQpZM03ptvvlm33nqrNk1O6qnHHtM3v/lNg5tDhw4ZoPBaACaZSOott9xyuTYUoAEMHnzwQTsfr0EJ5LyueuoqttSrYtzU0pRSc0vTmplQo8bHJwyULV02EjaAApgsFTXi9Dy1tjpWcwvkykyNstmcLl2asbYpACpOszzW1z9ggAoA4vj7rne/x9q85DNZTV+YtrpR6hcnt+9QQ1PTGvjRjoSaV7/KpYK++IXP6KknHlU+u6Ktk+PavWunTp08oXAopgsXcBpeUl9/n0E56l2pWDJFuFgqqkK9Zzikudk5cyzGIIpj777rtbjEfDitYYDWWF1M1UpVi0uLjoJaKGo1varGVKM9p2CbC9S2BlStVZTOrNomg5kn5fP2HObGSQPG0blkgMr3qKDEEJC3OtAyzr9B+9mVrW3c2l8gF7WXFF1UyrGxMVN0mUd6ycYiMQNUDtYd6b2OCu3UoGLSharK+TFL6uzs0MmTJ2z9ZHJ5nT0/ba+/Zs8ua99TLRd1/bX7NH1x6nItLmMIhiNaWFpWsr5RdfUNikTrtGvPNeofHHYA3kzCnDZDrorsjmkj/2L0AHUjz753714E3vwR8AD1zT+H3h14EdjwEdjogIoihlMvUOKY1vC1LLX305/8pI4cPmRv/AFUYCReFzPATCTilj5KKiZw5dYy/rP3/zPt2btPgXBYR/bv19e//nUDgeeff97UPaCWD+Bx1/adGhwaNLXr2WefNfh55plnLoMlda08BtxwMD5AgrRPlNNY1HG6BYypJaQ2leccPXp0zYwpZfAGAAE7KLmAC6mmpULRQBWHV8yhSEe9MDVl6iPmQJgm4eTLOGUGSzHt3LXLUoKPHTmilYVlBfwBa2myfccujYyPK4TTK2miPp8CAZ8q5aI++pEP6cK5U8plVjTY16Nr9uzWoQMHnBRhn9+AGqUWx2LuhftgDubm5i/3QgXSGDOPoWxes/daLS5nVMgXDZ5RlRkn6jY/B1DdOlxqeRmTOfAyLkvHrVi7GUyInB6wqxY3tx6TGBMvNgc4AFTiyPgwlwqHowb47nxwDp5vULgGrdwXhleck765wK1TBxtSJBS5bJLkGiWZplspWw0qGxAoyKw30scx1XJjMDM3r6npOVOWt0yOa2FuVkF/TZsnxq12mjXJ+uLA3Go1k1NDU4sCoYjVnt7y1reZCuvWwDp11E6KNtfjY6MfHqBu9BXg3b8XgTd3BDxAfXPPnzd6LwJeBJyasw3r4suNA4+kfnK49XcOuPl0349/rB/+4B499dST1tMTiCoV6ZUaNGdVgAS1y2kFEta2bdv0G+94h5KplIHQ6WPH9KlPfcre/GPwAzjxPACX1+zdc40Z6AA+lr4ZDpvS6rrNkvbLa1H4SNsExDgHPVMnJsbNFGcJ1TNNK5qYKZGRcESHjxw2GG1vazclNZtxWs5gthOPYzyUtbrbUqFgab4+f8BSkM9PkU68qmwur2KxpN6+fjNR6uvvtzpVngvAzk47vVh7u3vtPhpbWrR563Z19PWZQslhamCpoP/3//lPWl1eUD6zot7uDl1/3T69tP8lBYIRMwwCwjEQ+v/Ze+8oyc7y3Pep2FVdXZ1zmg4z05Nz1mhG0iggkAQSWMTDwcvGy8fXBvse+9o+9ywuBmyDbSxMsEHIICSZIAxIoADSKEszo5E0mihNnumcc6ruSnf93t17hG1GOPxxaPXeWr26p7pq7+97v62q/n3P+z5vJCdHw8BqZaXF4fSZMwaOwBaKKh+4qK2Mc+PmrRodnbS2KS54ArWuARTxsjYq0aiN30mVnbX6VSCV9jLJ5IwBqmuOhELKWrC2PBdQ41qsBXWyALDTZsavaDTPjJJ4Htfk2m79MvcQ5wT66HEKMGJGxONOfeyUpfjye2DXBVTn9VlTUiPRnLnUXsZHe50L9m+rxZ2YUldPv41nUV2tRocHFQr4VF1Zbq7BADlfBvtFJVaDWlxWYa1lqBe+8R03GaiyOeBmDbj1s87mjPO1kA8PUBfy6ntz9yIw/yOwsN/B5//6eTPwIuBFwANUAwR6P1pj0LkUX5Qs/ng/e/qU/vHrd+rVQ69YDWo8nmdgBygCe06NZNDSKgHCW2+91Vp34HoL4LSeP6877rjDaiDdVF3XxRfA2LRho8EZCqhjoBO11FDcWoGEn69bBXSAVMADhW3VqpXWy5MWN6jA1ClyTs7R3d1jNbW0NkH5A25QRXkOADZDD0/SmpmvKWiy8XX39mh0dMzgjsfCORH5AwHrsRrNjWlyylFrQ4GASgoLVVNVbfWsoUhUy1et1pr1GxTJzVWaAlNLJU7q4x/7XfV0tiudmlFuTki7r7xCZ86cVX5BkdWrojS6bWC6urqt5yvqIKnTGBJVVJTPKZWa6/var5Ur18gfzNHE5NQbDsd0M6Wna2La5ucP+FVaUmrxQB1mTKRVk+pLSjfp2nAY12atWUOUcLcGlTgBzwAoCiogzkEcoxGMkcK2uQHcAaqssbux4KYKY1jF69i4YN2JHQqv9ZDNojIHnPvPHHeDBvXAcyIxbaDK2KnLPXr0iKmrjGUmmdLYhLOBsHLFMvV3d6m4MG73J+W1pIdzT5nJVDxfoZyI8vKLNDQypnh+gd5527sNUH9RK5lLfU49QPX+vvM+Hb0IeBGYtxHw3sDm7dJ5A/ci4EXAjcBCV1ANSv/N7WCJqmq7eFGf/+u/Untbq1LJWYNRTJPKy8svASG1gihmqKK//uu/rtLKSgoLlZ6eNtD88pe/bKBJei8QA2DStoRj6eIlVp9IbaGr3KEWkhrKOd3XAE3AA9dwrhXTmjWrlRvLNXWN17vmS4CWW7MKfAGtbv9TVxkDTOntmk3hJuu3Xqj9/QO62Nqq/oEBA15U1XSGXqZp6+WZG8tTMBQy06Ug7VJiucqPx63lTIyemqvW6Iord6mwpMRgECADiD/5if9XB/fvUzjo1+z0pHZs32YQXlRSooHBQYOwuro6gzQMoYgRsI9ayDz4vZuCCjCiqi5e0qKm5qXq7Oy2eltAr6a2VmWlpQa8nIfXAuioijyHOKDGOkZVKU1MjNlmg7kOzzkI8xzriRsMOqnN0lxLoRqLIc91XJhjNm+3tyzgyFq55wFQeS6AylzWrVtn5xwYGDAzqunJ6bk08bjTNzZEPWtAo6MjBqjOhoKT4svPfX295uJr1we+gxGr371y5w61XTinpYubNDUxbmnprDn3CUcoHJGflOLcPE1MJ1S/qFG3vvs9Bq0Lvdfpm30CeAqq9/noRcCLwHyOgAeo83n1vLF7EfAiYBHwAPXygNrX02OAiqkPf/w7xj9JA0ygAvhA8QNeUDf/+0c+onwzC/IpOzNjJjsoqAAqCiXqGRCDwgWwNDU0auvWrQZVgAoA49aQAqLAFM93W6AAPgAbKZzLVyxTSUmxqXK0HxkcGrTxALIoiBxWd5oXU1lpmSoqKwy2QsGQqXGTGO6Mj9vzUQMZ25mzZ3X+wgVLQyU11Ex0AkHF7Lq5BrPUfKKgFsZjKi4stNTfjM+vpiVLdfU116px8WKDWxQ8VL3vffefdN+3vqVQUAr7fdqyeZMuXryo0opyXbhwUXnxPG3fvt1iArhiiBQMBS3lOTGdMNidGB83VZXxTE5Nqq6+UStWrjZXWoC8orzc2vYUYFrV26vnnntOL730kqXsFpeUWPwaFi2yVGVcfBNTkxoeHLDU6JMnT+rEiROXetGSVs3YzcgqHreY8rOT2gssY6rlU5oAzbkqE2fWjTVz1VPiyhx43cqVK03Z5LyYUWXTWS1evMTuGzYk2ORAMeU+CQRJF/YZrAL5gCqAirrKPDBJAlBRyTesW6OOtlatWbXcAJVNFK7vpO76FMvL0+j4pNWg5hUUqqq6Vje+42YFcPj9Bdsy3luiEwEPUL07wYuAF4H5HAEPUOfz6nlj9yLgRcAD1Ll74HIK6ujQkP7qc5/V2TOnHTdfWoGkaL9SZVABuACofAdAPvzhDys017szm0xqaGBAn/vc50zhJBUX9Q/gBBSBk/y8uHbs2GF1pRykogJBgA3g5fYy5TXACqqe1ZZWVKi5uUnllRXGGSeOn1BrW6u51NKD1FUBfUBKLKbyinLV1dappNSBNZTDidER+ecMhjgJ6bS0mWnv6NSFixc1nZi1x0K0XTFFMabRsXFHXYzkqLggrurKSuUXFGg2nbE00tXr1mvt+g0qKy83Ex5UwdOvv6Y//eM/0tTEmOK5UW3fttlSZ5OZjM6eP2+xu+qqq7SofpHNv629zRx4UZ+JAdA3Nj5mLsQcPb29Bst1ixq1Zes2XYlqW1Rkac/WAmZkWD999FHdf//3DVpbWpaqrq5eK1ausO+k/s7OJDQ9OWHq5BN79+rRhx82QGWjgNYwxI9rc7Bx4CqqxD0czjFAnZ1N2fq4da+8hnVFDeZnXoeS6z7+hirrM0DdunWbPYfaZO4hAHR8fEy5sajq6+vMfAu1dmoKJ2dUbafN0PjklHyBHKvHbW5qUMfFC1q/dpX1QCXFl5Rit2crzstdPX2KFxarpq5eVTV1evtNN8sXoI2M9yfM5T4CPED1Phy9CHgRmM8R8N7d5/PqeWP3IuBFwAPUXwKoY8PD+txn/1KnTp7UxPioASpOsShz1AYCV3wHboCXD37oQ5KpU1I2ndZAT48+85nPmLqGMgeoXlLn8vKspcrSpUsNKEpLSw1iASNSUjk38AOkoKwBqUAOYEuKcXlFhaKxqF0b0AHoADzHTTg4V78YNfhB3XWgOGqmTpM43Y6NKhbBqCiumZmkjRlDIVJ6W1vbhFDY29ev6QQqZsZqUDs6nTYm1ZUVCvoyKizItzTanGhMWV/QVLqmxUvU3LxEVdWOMy9q5R987Hd19tRJhYMBbdm80Vq8DAyPWFsbwHf16tUGZai4QB3psiimjJ00V9x7iT2x6+jstNe0rFilnTuv1J5rr7WxY3RFvSxxAlB/+MMfasmSJeagSx/SxqYmixXzT831Fg0GAnr4oYf0z/fff6m+l7Vgk4CYsx6sgatmo1w3NDSqphrTJKeOk+uxXm6PVnrR8jzHidhRxHm9a7A0NDSs8dFx7dlzramn9MFls4MUXiC0oDDf2sq4CmoGBXli/FKN9Oj4hBKzjutuRXmZ2ucAtber0+KFEg0UT0xM2hr00prHH1JFVY2WtCyzFN9AiB653p8wHqB6H4JeBLwIvBUj4L27vxVX1ZuTF4EFFgEvxffyKb6jAOpf/oVOnnxd46MjlwDVcXWNGtwBBahWQOvt73+/tWRBPgR0+jo79clPftKMd4AYFFTAwnWMjYRzDIaAMF6Pggdc8B21lOcCtaS+AqpAD89FMcSdF5gsKy/TokUNBjsnThw31ZPzc01URb7zb+pH8YEClJKzM5oaG1XSzHgYq8zdt6KyUiWlpaYSJtMZRwHMZFVcWmpwd+z4a6Z+RnJCikdRGNOmZpZVVCk3XqC0/AqFc1RYVKwrr9ytysoK5efF9Lm/+HPtf/45jY8Oa+niZo2OjwobJZRZYkibGWLKeIkRdZr0QcVN2VWSGSMtVzo6OlVUXGKwtXbdet1w/fVm9ES/VNreAJXf+973rF1Pc3OzASq9WxctWmRwz/xTswmFAn5DtAcfeEA/+MEPDPqB+FWrV6u2psZa9ZAqTOxdB17GwlrX1zWovr7BepyiULP5AGiyBqwb1+V3ADWwzXceZy0OHz6i0ZFRve2GG22uxBileXh4yL6Hwk49KlDq9kidnJywFGBgd2RsXCNjUwbIBfl5ZkC1ZdMGtV44r7xYrs2DewiFlTpfUoInJmesNnjbjp265V23Wl2qB6iXf6P3FNQF9iHoTdeLwFssAh6gvsUW1JuOF4GFGAEPUC8PqBNjYw6gvv6aKVqQXCaduqSgAjSoX3w3QH3f+8wgaa7JpIZ6e/Unf/InBieADkACZAI6zU1NSiWdNFHXwAeFlC9+D4y45kqYJqGS8lpX4UvhlOvzWZov8IWSh4IKgAGxbssct/2J2z7Eenb6/ZqdmtTo0KCmp6YNKgGtHFJ3S0qtvUx+foFGRsfsfJXV1WaS1NrWppMnT1lrk8L8mNLJGaXSGRUUl6iiskaRvHzNzM5qcmrGoDmeB0Tl67mnn9Lrx48pMTVhrVH6BvoVCGPeEzXgq6ystNRY4Mo1ImI+xAtlmt8Tj4MHD9pXPF6gpcuWa936Dbr55pvtd7T14XtHe7u++c1v6ty5c2pqatLy5cu1ZcsWVdfUGCCitGYz9Pz0KzE1pR/cf78efvhhA+RVq1bpyquuEioomwQnX39dLzz3nF5++WUDc1Rt+piS4ltcXGoKLTBKTFGwSQ9mIwHo5tp8B1CBZuILtF682KrTJ0+b+ssGhLNBkFFXV6eZX83MJhy36DmTJFRVUnxx9uX5I2MTmkokVVRUrFDQr9GhAV1z1S6dPvm6IjlhU4JdMGaTISu/xqcSqqiu0U03v9OMrKIxTJS8P2E8BXUhfuJ5c/Yi8NaPgPfu/tZfY2+GXgTe8hHwAPXygDozNWU1qK+/dkKjI8NOqw+ArbLSILKsDLUxpMLCIoOP2997uxkJ2REKamJ0TH/4B79vKik9MVFDSV0FSFesWG59SKkHzYlEnL6VhUXKj+dbaibPRV0DlOiNCsjQY5QxAKD0I82JRg3ggLpMGkgLGMTw5UIqgGlmR3OtVFARc8Ihhfw+BZRVMBC03yVmZsyAiPHTn3RRY6MpqSO0JynINzCjfQ6mQufPnlFOKKBYNGrNeahBLSgqUd2iBoVzohoeGaV/jVCg6dM6Mz1tUEtKMWZFXd2d5OQqrawBKjCHgRFwlRMOG6SjDnd3dRkEbtu2za79kwd/rAcffMDSjVevXqNVa9YaoBqUB4OWfs1GwF133WUpty1Llxp0bt6yxVRn4NQgP50yI6ax0RHd/53v6Omnn1bL0hbtuGKHNm/dqnzqODMZG3d3Z5de2LdPjz/+mCmkxUUlGhke1fjEhEqKSyx9GEgFfgFq0pRx72W9qFVubGw0aOW1qNC08Tl06JBWrVhlQF1YWGDjb29vU01Ntcap1bW0ayelm5Tk3t4eTU1P2cbHxFRC6axfhQWFmklMG/Tf/I4bdeL4UXNmRtHPyXHup7aOTgVoh5P1admK1Xr/Bz+ohsZmhaNRD1Df5J3dU1Df8h973gS9CLylI+AB6lt6eb3JeRFYGBHwAPXygJqenbUaVJS0vt5uS70EUKkxBCRp81JcXGLAiqvvBz/4QQXnzHxQUoHP//3Hf6yJyQlzp+3s6lI0EjGzopKiApWVFmlocED5BYVqa2tXbU29CgpI33Vaq6BWAqg9fT3yB3x2/UzW6TGaTKYUi8Xt+gAQiiNQygGEuumswI/j1OvUrwJJtIfJz4uoIJ6n4qIi+x3AhdpH3WRbe7udl7pYHH1J+0UZHR0bM1MfHImp38zJiRrcotShwhYVFysvni+fL2CKIWmrne0dIkU1OZNQPM+5HqZHGZ9PsynmkKv6+kVqam5SWVm5xQen3cmJSYM91E8Ak96szz79tL7+9a8bxK5bu067r9qtHVdc4aRNR3MN0F4/cUJ3f/Nuq29dtqxF27fv0MZNm5RL65VsxmJBXScf4Jz/n7//fb3wwgtavmK5dl6xU+vWr1ckN2qGU8nZWXPU7e3p1T33fEvHj5+wGs8s6c8dnerr7TOopo0MoOqaOgHxR44cMcWV+logHCMs1pJrv/jiQTU3NSqVSptyzMYAZkilpOROTTq9aq2tDKvps5pdxoo7M+ZVmWzAeromElNKziZ03bVX6/DhQ7bxQOo5ij7tgDq7uhUIkood0NbtO/S+933A1NPAnAHUwniH+4/P0gPU/3jMvFd4EfAi8KsTAQ9Qf3XWwhuJFwEvAv/JCHiAenlARUX727/5a712/Jg62tvMEAkXXxQu1DPSYKmfBFBRyG6//Xar9QNig+GwqZKf/+xnrZ4RgCQF1NqiVJTLp5Qqywo0OTlm6bEXLrRpUV2j8uJF6unp1+TUtIEiMDebnFE4J6ScSFD+IHWoPoWDEcXzCk3tdFM6gRhgDWgCigwek0lLD+Znxg285NE6JZajaAT11zFQQp0DQifGJ9Td0z1nspR7yU03lU5ZrSUQfPLUaY2NTys3L99gcWqanqVTpg7nxeM2R86Jqjs25kAvY4zM1caayyytWpS115eXV6ixqdHSbHOjUevLymtqa2q1bfs2NS9ebDFFefyLP/9za3Ozcf163XDddQavtL6Zozmdv3Be37n3PrV3tGvp0hZdfdVVWrt+vamGGepaMxn5ggFbdCD2xz/+sY4dO261qju2b9eyFcstVulU2mAS5Ri4vPeee3T6zGmVFBdrNjGji+cu6Py5c3Y+UoJJswZeSSkm5i+++KLdE8Scx1kTWgKhiB4/cczUUtZqWUuLGVFxTcyUcBbmesTLUpcDjiqOos76JmfTSmf8yovFrZ8r98JVV12pV145qNzciKVpszmASdLkxLSSyYy1Ebr2uht0w9tvsnpdan+9DN/Lv2F6gPqf/DDxXuZFwIvAr0QEPED9lVgGbxBeBLwI/Fci4AHq5QEVaLvrzq/plZdfsn6TpPMCqKToFhcVq5bWLSWlpqgCVDfeeKOlqgIUwUjEwPCf7r5bTz31lKmTAArqWFFhofJiYQV8swqHMD0qUXdXnxYtalZNbYP6+wb1yquHLVUWRS2VSSocDhqgBsMBhUNBRSMxFRaUKD9eYNfh/Ch0QAyASNsbIJXr8TseB1xQRUkDTacSmpwYs59x0AV0nfYqpCA7z6Pu8dVXD8+9NtdSVpubF+ve+/5Jrxw+puKScps7qa3Uy/J62Br5UwAAIABJREFUIIs0WtcUCBgFuAB0IMxReX2meKYyGXsMVReI41y8jtcw5ltvvdUMjniM8wKon/70p5UbieiGPddYCu+2HTvkD4XMUEmZjKjXvevOO03lRdXcs2eP1m7YYOnQPMdqc4N+S03mudSfus8llRi3X8ZkIDvXS5b60/vuu8+MrhhrZtZpIdTe1m4QSoxJ8SXdmvE2NDRcMrdiHvzO3TCgnrS9o9U2BhhLS0vLpf99uS73DrFyW9gwDtJ1WVsez2YYVdja7mSVViwW1fU37NHBgwfk82VNfabXLZCMcjoyMqrCglK98123adOWbZTPyscaeH/BXPZt0wPU/8onivdaLwJeBP5PR8B7e/8/vQLe9b0IeBH4L0fAA9Q3B9Qf/eCf9cxTT6q9rdXSPVHyAEAUsfq6RQZ2qGSk2V599dVasXq1Y5JEHWUqpacfe8xMewA4Bxpk6mRdTbl82YSCAZ8yWb9GRsZVX9+oFSvWKJv16aGHH9XI6KjBSQqlLOiXz9iOtiVB5YQcBZVaRBdigFBgEWACiABK1F3XQInvgCfuujOJSV28eM5azpSUFBu8ApgG38XFVrs5NTVt7rSANUY+t9/+XpvnPffcq5NnzysYylG5gWWJQTLKKzWnwB8KJGAGWKYzaQN7UzpJUM5K+YXFSqZRKVH4gqakEpd4fr5iubnWS/UjH/mI1XcCa5yHVOs77rhDo8ND2rh+naoqKrV161bVNzQ4dbkTEzqwf7++/e1v27V5LX1m165bZ/1aAWda0fhDAUuhfe755/XE3ifsuYsXN2v7jh1zgBqYg1lHwTx27Jh+9MMf2WuITV40V/FYnoaHhswtGGdh0pi5D/hauXKlKbLEGzdd+puyjvwOJXRg0EkNZsOD9eAaZuAUCNg9ArgST744h7u5YT1ZAzwvao7Ms8lpS+l1AHW/3Z/U1pJanJieUX5+ocbHJ811+O1vv9n6oGZxL8bIy/sLxgPU//Knh3cCLwJeBH4VI+C9vf8qroo3Ji8CXgT+QxHwAPXNARUH2h8/+IDaWi8qlUoaaFm6bF7cemJiSAPcARebNm0yRQ+lDpUKHDt5/Lg+9alPWXqsmRlZ2qZfS5c0ypeZNtOjRGLWoLSsDFOdxYrnF+rBHz/k9D8l1TObUSgnaJAqH8ZGtEjxKxjIUUG+A17AMCAHQLrpvCh6mPQAnZwL4yDGunhxk0pLitTV3a4zp88YANHWBRMh6lQdBTRmNa9AEWZJKIe33Xar9u59Qs8+95zGJ6Y0Nj5pzyOttbq6ytREamlpkTI97fT1zGSyNh7O5YwzbSAcjsQuAatBo89nY8Ntt6621sCTeFbRrmV62gCOlFzawjz5xF4zXGpsaDTV0jWKAqTPnz9vJkWkGNsmQn29GVgxL8ftN6BAKKjpmYQOvHjAVFSU8MbGBu3YcYXVwvp9bAY4bsyM/Ym9e7V3717rL1teVqrqyiqtXbPW0pn3vfCC9r/wgl5++RU7P+vAPHbuvMJUYWIHvGLexMYG98T4+KhtEqBys17Eg/jye0AWQHXNrdz0bdaIc4dDERy4KKc1QEUBv/qaXdq37zkD3lhezCB6eGhEVVU1yo3G1LJspdZv3KJQIOT06eWvF+8vGA9Q/0OfFN6TvQh4EZgvEfDe3ufLSnnj9CLgReCyEfAA9c0B9cTRo7r33m+p7eIFq7M0JTCTUW7U6XeJURAg5LYWuWbPHgMMA9R0Wr09Pfr4xz9urUYAEUsd9UlLFzcqJwiIJJSYScrvD6qkuEzVNXVatKhJz7+wTydee81qUKkNpT9mKCdkcMuX3x8wFZVaRK4HvACTqKhcAzWSL2AFFRXAQ73jd+XlZWppWSyfj16nHQauKK9ANmMklRUwAvwAJcBpw4YN9jvavFy4cJE8UQNrfo+5z7Lly1WD+/D4uC5evKipyclLqcXWWicSMdhjnMlUWlkfabY+M1syRS+bVUFhoSmPq1etttpTVGBa3gC61AMT0462dh08sF8RFNdIRAcOHDD4B+zcVGIURF7rphwzfg7mThzC9HD1Sa3trZqdmTWjooLCAi1dstSgMZobVWVFpdVzEufHHvuZKaXEB5OnrZu3aMvWbSooKlJ/d7def+013Xfvverp7bHrkO5dX1dvqi0KM6A6ODRk43NiMGttibh/aE/DugG1KMnMg++MnS/ixdqQ4sua+ISBUkahoLNhUVAY1+7dO/XUUwC03wCVdaeWuKamXk1Ni7Vy5RqVV9cpm0zLTyw8QH3TTwQvxdf7wPQi4EVgPkfAA9T5vHre2L0IeBGwCHiA+uaA2tnWqq/+w9+r9eIFS9UkxRegiEai5j5Laxj6d6KAodLdcMMNBmOReFzZmRmDwt/+7d+2OkdAYy7oam6qV1NDtXzKamx8Qv39g9bfs7KyWsuWrVBXT69Onzmj9o4O9fb1OXWt4YDBCyASCoYVz8s3JddVZgEYVES+uymjpMaS6gtsOm1LgGGfSsuKVFxUqFherkET/VABONxyWy9etPHyOM7DKKvXXX+d9QMFhkn97e8bkOQ3BZDUWiBv8+bNBpk93d0aGBzUQH+/qaq0jOEcnJ8vCD3rCyhDjWcAZ2JHMUT13Lplq7Zu3WLGSDnhHDNPAmABVM6TE4naOoT8AfX39Ojee+/ViRMnLM6Ml/EwT1Rj1onr8bhb/wqs5hfGFY3lmnMuMMsX5ya1OM34sllVVFYaeKPunjp50s7PRgSGTrt27rRUYOstGyBdeEbfuOsuXTh3zuYBoPKdzQLGsXHjRtsooE8t64jZFudau3atKdvElHMAp0Ap531jM8Nnc2JdGUMqmRGZ4n5fQOGcoCoqynTNnl16/PGfmcIPXAPZsVyUVDYilqupaalC0ZiprpfqT72/YDwF1fsM9CLgReAtGQHv7f0tuazepLwILKwIeID65oA6MjigL9xxh1ovntfo6Ii1HgEmgKeamlpVVFQa/AGEKJGY8gBaldXVKojHNT49rd/5rd8yNZHfu/1JK8qKrNVLXW21fP6AqZKFBcUqK68wR9h0Vqa6HT/xms6cOauJyUmrL0TVAzpJ8sU1t6iwyBRO6x2aShlYum6+gA+AxHiodUTlBX5wis1kUyoqKtCihgYVFRUqYSm5aQMc0nLPnz+nw4ePqL2tTUXFRdq4cZPOnD4tf8CvVDKlvh7m4gAv6h5jWLp0qZqamu2aXV2dBl8AKnWUPI/vZpCUkyOa5fAzLrmW0ppKqrysXFddfZV279plda0DgwMWr9LSMuvLSl/acCRHPuFk7Jg/Hdy/31rf0NoFCAUOiYHTS3TGYsL5nfYyGTMRCkfC6KkWi4rycgVJe81mbQ1JqSbdmJY5xA0wpK42lpdnqmdtTY1WrVpt36kFBrKpqb3n7rvV09OtdDpjKb3MGyAFKnfu3Kk1a9bYOIFm1wiJFjocKJ4oqSjB/1rtRVllXmxucK7ZmZRycvI0NTmlZGrWAJUa1CeffNwcgrk/GOfSJS0KhbhH61RRUa1AKKJQOGJrHMwJeym+b/I27ymoC+sz0JutF4G3WgQ8QH2rrag3Hy8CCzACCxlQUc1MXZurDXXbejj9J7OWojs5Pqa7v/kNvXhgv7UdQS0EduiDinrKF+oYaZznzp0zFRVljBTTNWvXKu336//66EeFEywg5/S4nFFFWbHCARkkAmm8bjaZMhdgXltSWqbzFy5qcGhYnZ3deu3k66YkkgILwD7x+F5LP6V1CxDjggwqHBCE6uamiwK0QCNfABDz8wV8ikTCqqqqVJ711Jy2elqujaKIyjowMKh9+15Qf/+AXRPoQi3GiTY5M2stYUjl7enttbrbQsC8otJSiJkP88VAiJRS0oZJi6bWlXRmwC4QdFKWATYOQHT16lVasWKl9TBlbThHV3e3wSUKJ67JjLGpsUmR3JjNc2x42OpTQzk56mht1dNPP23xpvaUOlbmw/No83PhwnldbL2gnt7uOQdhB2SBVdaBA/CMRnOVnx83iCY1l1pPNiMwJUL9LCstvaRSM1dU3Pb2Dovt2Ni4bSKwoUEvW2J21VW77XpsNrhK+mJU4rnNBa4BDPNvNz2b87pp18A9gDo5QX/UkCYnphQKB1RbW6Vdu3fq+eef0dDQoIpLim3DhDTp0dFx+X1B1dZyT5WooLBYoWhU/rk2O3MZFHY/czA+70Dgd94BvMOLgBcBLwLzMQLeG9h8XDVvzF4EvAj8iwgsZEAlndPSNJ1UZ6cFid9vkJHNpO1x6h+/951v69mnn7Ia1OmpKccIJzdmfVBx8SWlkhRXHG9RzTD4AWJoIRIvKND/+pM/ceBictLABUApKoirtChf+fnAEw6veZZei9IWiUZVUVmljs5O9fbRExVDn4OaTSa1Z8912rF9h778pS+ZUkfqKyADhLktXlhgrgHwMFbmBJwCsTwH06X8grjVKwJhblsVwC9Mr9JQSFvnWq68/NJLeungQRsbtaXNTU3q7+szNTNGrePEhFMDmpi2usiCAsc9mLRWQJYeo0A5PzMGwJH6VepPw5GIjcdqdn0+mwNwBfw1NTdrxfLlljKM8kidJxgF1GFO5W4QlJSV2eMpnH7DYY2PjVlbn2eeecbW4eZbbrEWM7PT0xqbmNDk9JQOvfKSHnnoQY2OjSocCpt6a27DqbSGR4aVnE2aWg2AM6bJqSm7FwBNVFZSkgvy8w1igdlIJGpqLnNz2uuETKkEbjs7O9Xe3mbQvXz5MjNlmp11jJRQed20XlLEnXvPZ/cT311wdF2a2SAYG51QOu1XwB+wuuS6uhpt2bpRhw8f0tj4iLNZUlpm9+P09IxmZlKqrKhRUVGx4vFCFZeXWx/YLCswx2HudTwuc94aPUD1PiS9CHgRmM8R8AB1Pq+eN3YvAl4ELAILGVABG/74B/JQqt74gz1j6ikqqt8n/dO99+rwq4fU2dluoAKM0IeyurrGIBUTIqDs8OHDOn78uIEp/+acpInec8899jOvA0xQOH3KqKQgbqmiXd2dTm1ibkS7du824MwvLNTE5JT27z+gWF6+2ju6NDAwpCuv3K23ve1G/cPff0WnT520dF3GbeY/c21dDKIyGYNHoBhY4pzAk6X4JmcVL4irsKjA6mUttTcaNWUygWNuTo4++IEPaPW6dTpz6pSef/55U4cvnD+vhsZG9XZ3a2ps1PqRoj6i3AHEqJScp7a2Vtdde51B7dEjR6y+k/kB+6SyAvWhHGcslnrLxoDPZ68F1EinBQyXLF5sacPMB/jjGsUlJaZW0z4F4Q+VtLq21iCU8yWmpvTCc8/ppz/9qa688kq945ZbFCQec+1bgPMTx4/ohz+432ptFy2qN8W7eelSSw3+6cMP68iRozYvYlZWVmo/008UgARmSeOljymbEK56zXPYhEABJZ0aF2PUVlKbuSdcoylgdnJyylRr5k4aNOdFoeZe4Tycl80F1o7Xce/w757uHlNFMUkitXtmNqHGxnqtXrNSp0+T4ixFohHn3vMHVVxcqnQ6q1huXLnRPPkDIdXU1ytkJlG+S0DsvhV6oOoBqvex6EXAi8D8j4AHqPN/Db0ZeBFY8BFY6IBK2xNSd1ENXWDCuIj/lE5rbGxUd935NTP8OXfujKmEQAXtXZx6y5jV/AEFKKgvvfTSpfYmbssRnGY5gDOn/2VYM9NTiuWE1dzUqFNnTpk6W1FVrl27dlkdaDQ311Jgn3t+H5isqamEEomkrr/h7dq1a7e+fd+9OnBgnxLTjqLrGgGhBAJWriESkGO9VOeeA+xQR+oL+g1OY7FcMwIqKMi3FFcgkNY09CBlTs8++4wOHnzpEiAC45gB+dNJ5UWpV02bwRLXof4T+AXQ1qxZa+1iqLvlcWI7bX1Bh1VXX6d01qdkEudhgC9tqb6OAVTQvtOblbGiJgKhqI08H4DjOfH8Ao2PT9hzaE2DqVJRaakmR0etLcxDDz1ktZ+3vec9yisosPinqZcdHNSBA8/rsccetbRd+qSyoYDjLmnIex9/3MygGDPjaGpqclrczLnwAv0o7zxGHFFgcQAm5sQ4k85cahtj5lOJaRszcUXZ3L17twEq7s+sC6m7bBwQawCVlGagF1hmIwNgZ7OB9GTU+anJhKanU2aQNTY+rHXr1qixaZHOnDmlUChgbXRorTM8NGzuvaSBKxu0etSZxKwalyxRfnGRjd093I0Z26zJZi2mC/nwFNSFvPre3L0IzP8IeIA6/9fQm4EXgQUfgYUOqBgCkc7r/lFuab5WpJlFXtW5s2f0lS9/STmhoNUv0mYGNa+qskqVlVVmVOT22gS+UMtQEoEqFEGAEbgAPI4ePWogw+MAakEsT02Ni3T0+FElUzPWS7Rl+VLF8+NO2m48XwODwzpx4qTGJ6at/cxv/OZvq6q6Rj/+0Q/0wAM/VBLDozmnWm5m5uGqbvwbSAJ0UG+BSA5SiDNUgfp9yo2Rphq2MaH2kZ56yy3v1I1vf7vFAUA9e/acpal2d/cYPPX39ig3FFAcRXZOhQYyiQvwzhhQYwFEQI7UYF5nCmcioaKSYvX2DShpqqpjl4Qc6oDchME6/UND4ZCZUQHRgKq5JRcUKBqNqbCoxOAL1ZJ4k9q6eMkS1dbVmfvxN++6y0Cb9jgjY2OWlky9LNcYGOjR4ECvtcVZsXKFpfSaAVFyVuNj4+ofGLD5cl4AFSgPBkjljVgdcGImoanEtL2GNSe+ADRgznMASTYieJzfE1ueS3y3bN6i5ubFBoxAr5vqC9zyWh5jrjyX1wGtwC0mUAB0Ji0D1FQyrenEpPbsuVqVVWUGqDMz0waopPcO9A9ow4ZN3BH2Gup+h4fH1Lx0ieoaGpw61H+V2v7zae4L+Y3RA9SFvPre3L0IzP8IeIA6/9fQm4EXgQUfgYUMqKSWUidoiulcDaqjomaUSs4qk0pp/74X9M1vfEMlxYVWazk6MmywiRpGXR9QgZIKFKB20e+0tbXVYAUoAVDdOs3XX3/dgBFom00klBeJaMmSZh07flQ+X1ZVNZUqLi5UZVWFudWm0ih1UXV396mmdpGam1t0zTXXy+cL6LGfPaq77vqajZ1roPa5ShiAyhfw49Y2osgxfqtLpZVJ0K/0XM0t6Z68nrlQ4/kbv/kbpoCS+owCOjw8pIcfelhPPvWUtYWJ5UaU45cKcp20WiCfWkzmC5wBVFx/+/YdZsLEdVGZmTvPwdAoMTNrPVOJZSLhQDZxR1HFjRZwBfJ8Pr8mJpwercS4sbFJRUUlCoZJvy2367uQSlowQIoifOfXvmaPA65uD1HmCOzS/zU1iylU2OIDDALpzJ/H+DdqN2ZH9fV11lqGx808KhAwQA1YH9KArTd1pai7PJfrsRHAmjPfmZlZA3dawBAT1OZbbrnV7h1UWpRTrgt8MhZUVWCX+TJ/rsnmAnW4vb19SqdYE2pRxxXPj+mqq3cpPz+mgYFe62mLiy8bJii5jY3N5vorBaWsT339g6qqrdXy1SuVG4vZe5/b+ofYeIcTAQ9QvTvBi4AXgfkcAQ9Q5/PqeWP3IuBFwFVQHAvPBXhQS0jbEZRCpz+o0y9zanJCXZ0dOnvmjNWevvDC8yotLrK+maMjI06vSvkUi+WZKRApoqh7KHac59ixYwYZgBnKGKCEiggcApMGBsmUcoJBbdywTq8eeVWzswlTwqK5OWpe3GS1hIPDI9YbdUnLKl151R6FglEFFLT6xhf379O9992tgN9p2+KaDQHaALADW44jrAHx7Kypc4ypr79fs+mUkumU05MUV+L8fDNo2rZtm67Zs0f58biZDgGAtNb52te+pgcffNCeW1ZSpGA2pfKiIutvSlzcdjH9/X2Wngr4NDc3a+XKVZYGDOS5vzt3/oKKSkqtjQ6KK0AHIBEzgIwxo0ADaSieAB7j5nkoq6T31tTWq7a23iCOeXI9wJjXU6N65swZHTx40MbrpBAH5syYpFDQp8KCPJWWFtt1Sbml3hg45PWuAzFzp56WazJHQJya36xPKiktVUVlhcHjkSNHbGy0HcrLi9mYiIEprj6fpX4zPlTlU6dOa/u2nWaaxLg4P98vXLhgAM79wxh+vocrr+U6xGp0ZFxnz7YaELe0LFFDYz0WUXbdY8eOGKAuWbJENdW1Bt1jY5NWg6qs3wA1Jzeq5pYWG7sbtzfcq70/azxAXYAfBN6UvQi8xSLgvZO/xRbUm44XgYUYgYWsoKJQ0k6FN3NST/mD3Xpp9vfr0KGX9dBPfqzuri5TTYsKC0wlBCDieXkaGsQYaNLaqtD6hTpC1EeAhzpUYAtoBa6AJSAGWLJ2MrOzCgX8qigt164rd2rf/ufV2dWuwiLqQP1a0rLUHHYDobCampZo1+49Kq+qVTYtpVNZjYyO6ScPPKD77/+2mTi57r2MDdjg30Ap1zPzpWjU0kbdVNPOrk6NjI0oMTujcI5jrkQq63ve/R5t3rrV0kpRLkmh5Ry01vn6XXdp3759FqfUTEKxoE+NdTUKBgOWEksMcbWlX6sZ+vT02jX3XHutiouKDYRffPFFUxaJSTSWa8BH7SkxIV7mMhwOOyptLM9iCtSl0imhPmO4BJzn5aMs5qtl2XIbJ+ZLXAs1nNYuzJPesgCqufOm0+aA7LTCKTQFmDLLSE7YHseRGeUTFdNMpayd0KRBO6DMv+k7ynnNTCvgVygnbEZZzPX8+fO2Xrj00vYH4yyA14HmMXV1ds31pk1qeHhUAX9IV111jY2Z9GGU1DNnTpsSjzPzsmXLrMUP43HrUFkjALW9vUt9fYPKi8W1bftW29gYGR3SqlUrtG/f8+Y+zH24edMWDQ+PaHhoVOXllQoEQhocHNZUIqGyqkpzSQakfz5zwHPx9RTUhfgZ6M3Zi8BbLQIeoL7VVtSbjxeBBRiBhQyomN2gnjppqk7LGYAOSBgZGdZ9996jAwf2m0stAGBtZqanDSR6SPcdHFYmldHmzZvNhZU/+FHLUPI4F8oqUPPCCy9Yn0xggLpGICeeF1NJYaHWr1ujvv4+HTh4wEx7ALS6+nrF8x0Ae8+v3a54QbEZJVF3GArnaGxkRD9+8AHd/Y27lEom7a4FrAExU3fn5sRjXBMoBJZRNAE21MD2jlaNjg4ZdJeU4oxbrltve7d2XX2NImF6pQbkD4Xs/LSEAU6/+93vWQrvzOSEFlWUKC8S1OzMjBIzM2YWFInmKkG969i49UYNBsNqWbZMZeUV1i6HWlbKe6lzLSqMq6SEnqtxS38ltZexRaMYPDl9W0n5Ja2VsaMqdnS069y58zp1+ozV55LuW1xcYmuC83BNba0proBZZVW1gTPpt0HmPJ2w89x22222oQDwuesOZHNtxsD6kxJMLTFpvgAqyjLQTizNyCkY1PDIkMH6D37wA9uAwIBp2fJltpGBqsycuKcmJ8YtRrTOodcsPW37+wfV3LREV199jaM2ZzOK5zl1x13dXdbvlVpb2twA5AMD/err67fvo+O4+CYNrG96xzusLQ6qLoromdOnDLRp1dPQ0GCQTk0tplKYbmUz0jT9a/Piti5OjJ3WShyei68HqAvwI9CbsheBt1wEPEB9yy2pNyEvAgsvAgsZUFHwHJh7Y90BPGogAQxSUp96+kk9PdcDFRAAPknL7GzvUFG8QKmZpCleQAEQBcgBTK5REFAIwJDi60KAU5s4bb1QV65crsQ0fU5fdOogo1Frm5JfUGh1oB/80H9TIIdWMI47LOmmAPRDDzxgrWaSM2+YJLmw4cIXY2BMgBRqILWJjitsWkePvqKOjgsqLirUkiUotnHV1tZp+xU71bJilbkTJ2dT8huQhdTf16+/+7sv6vCRI/Jn08pJzyg/ElIsL9epf/XjDhy0utaZ2bRBYXdPn2ZmZ00Jpp5TPr+qq6ottbakKKZoJGRgiWJqrrh+v5kkkRJNixbMpU6ePGV1o4yHNNa8eNzSYbu6ehS2Vj/V1raGml3SbiW/BgYHVV+/SLuvvkajbs1rYtbAn80E2vYA4Jc7iDPrzJfbfgf35rmSZVODuT9mZhL67F/+pV5++SU1L27Wr7373WpqbDBVemxk2AAQx+Mf/PP3LW182bIWnT59ToMDw6a+v/e977V5nj59xtLD165dY0ZUXJfDVZVRWNn44DvmRsyP3qy33HKzY5yUzZoCfvbsGUulrqmpttRz0rSpNyaegDebAUHWYnxSa9etvwTdXMtTT9+4G7wa1IX3OejN2IvAWykCHqC+lVbTm4sXgQUaAQ9Q/yWgOhDpGPaQpjk4NGBOto888rApVZjVAHnUotZWVCsSyjE4BUaApf37UVwdd1YUNJQswKKzs9PSNUnrRCk9f/6cAeqyZUsNHo4dO2EOsaS2VtXUqKCwUKtWrda7f+125RUUWjosKar09JxJJPTQgw/qS1+4wxROgMpVv0hTdo2RUBMZF6DKeBin4xA7o86OCzp9+jWD8U2bNmvt2vWmMmKes/PK3VrU1GzjDwRppxJUOpPV9+//vimGvnRS+WEpFg4oHArSkMfgMycSNYUXtRcTpLPnzmt4dNRaqoQiOQZElRVVygkHVVFWKDqduK7D5mw8M2MKLfWmzAezKbd3LHMkltTIYq700EOPWJ/VhoZGU1JnkrMG4tHcPIM3oPp3P/Yxg31URPkCKrTUZZ+52kZzMQn6xR/jrrOwC22sG+NxU6kxSUJ55v6482t36tCrh7R9+1bdfNNNKi8v04xtUPjNhXh2akrHjh7Vo488ZCAPjA4OjGAQbX1aUWcBSNRTIJ0NBQ7SoImHc79EzIyJe69/cMDa9UxMTeqGG24wd1/GRlxQ6THnopaVWHMfuAo6yr3TxzWjqelZbd22ze4Hd9OE57nK+wJ9K7w0bQ9QF/od4M3fi8D8joAHqPN7/bzRexHwIuCk9S1Yk6TL3wCEhFrPYeXFYjp/4Zy+/OUvWWrq4cOHDdxI24yFoyovKbM6SUCL1FHn88pzAAAgAElEQVTqLIEs1C+Ag98BHcACEIbShRL41FNP6uCBfWpqajBwuHDhokEdqauAQ0FRkRnp3PiOm1Rbv8gAlZRkUoC59sM//rG+/HdfsLY3jMdRfmkTE7ZUY64HWPHlKqkANDWPExMoatM6e+akTp8+rRXLV+r9H3i/qW0XLrSqsrpGO6+8UpU1tZqamrbU3Uw6a+67f/VXf6X2C+e0uLZCQSVNzWVspCTnxQs0m8QUalwXWls1PDJqIFhRVWW/R+kMBcOW9lpcmKdITuhSGxxqP4FRYA0FGrDmu2texe+YJ0pjaVmZLlxsVUdHp7X6WbtunbnrklbsxIn6z6ze+/73a+euXQbMwCivp+8tIE3blcsBKjHjAEitt2kmY3DJOrm9Qv0Bx+355OsnNTQ8qIaGRSotLrb7BuMqFNeZxLS1z/EFA/rC3/y1pYX39Q2o9WKbtZkpLS3TNddcY06+zibFMQNL0sXZaGAcQLdr3HTm7BkdevVVFRUXG6Bu377doJQY7dmzR6+88ordbwAqMM/9Rno34MnYSVnu6u5V8+IWrVu/3mDWA9R/+y7gAar30ehFwIvAfI6AB6jzefW8sXsR8CLg/nHqAeq/qb9zABXzHZSwo8eO6C/+4i9UWVluaacY4wBS1WUVqq921CoAYO3atQYJKF0ADZAF5PD4ddddZ2AVzs21WsQf3f89ffu+b1nvU6Cyr39AAwNDBpYASGFxsQEqaaqrafkCYGUxFQoYoP70kUf091/6ogEQBzAD0AFQgAm1iBwADgfXoAazobFRfl9WqeS0+nq7bayM8R03vUPFJSXm9AokL1rUoHUbN1qqMUZEpN6SfvyNb3xDjz36sCqLYsrLCVh6NI/jrJvN+tTd06OLrW2m8qG8lpaVmxpMfDgv4I4rMGnC9J9FJSSWbisYxgKQrVu3zuKH+szvmRdmRIDc6jVrrH3LK4dete/AFqY/GDQRRxxuSf9du3693v6OmyyWACstXggX4yAV+HKA+ov2bH4+BTarrFJpp8bUAJRGLkH6jaYcV2i/T7OJabsHkEqPHjmsv/7cZ21zoLe332CfWtScnIje9ra32eYCvwNKAUrSdkkN575CjWddUVG57y62tdomxfRMwmqceQx1FFhl84SYAfG8nvNhrESMmROAOjmV0NtufIdq6+rtnK5y6tWfvvGB4AGq9+HoRcCLwHyOgAeo83n1vLF7EfAi4AHqz90Drpup85ADqIBGVhn19HTrzjvpqzlqtaQY25BmWxwvVFV5pSlgwAA9OKmPJB0TMHQMiaasRvWd73ynqqqrReJwX0+3vn//9/STB3+kkpIiA8rJyWkDO1Mi8/IMqjBJ2rZth3ZffbXBnpNK6zPV9LFHH9FXvvhFg6M3zJ0m7brAICAIgAAsHIAdab7AC71JJ8aGzSSpra1VFy+2qmVZi4EfcFxSWq7BwSGr2dywZYu53AJ9gNHBgy/pq3//RRXmBlVWlG9OuDOzSaubxF14xFTQcUsVBloBVKCQXqaxvDyDdGWyCvp86u7qtD6rgJ5bbwlI80VMUQM5LzFEFQZQW9vaLC2WGtNz5y9a6jS1lVU11Q6oJ4HEgCYmJhWLx3XFzp1asrRFJSVlFj8UVNJ/MXB6M0B1zabYEOAA8ogh64yrcDI1a469eEBTi4q6DqDioptOJZ0WOYlpvXLwoA6++KKe2PuY1QBjetTTDTTS6zVjkOm22GFtgFLuMdd9GZWTNSQG1J6OT4yb+VMqk7Z2Ojj2AvCopqT7cl3Ow2YE8QN4uScBVeqXm5oX6+prrjVVnMNtMeO5+XqA6n0kehHwIvDWiIAHqG+NdfRm4UVgQUfAS/H9t8vv1p8CHihlgMiJ107o4Yd/okOHDplqFQ6F1N/Vq2g4YuAB/KGUAhYcKILADGBDyu6uXbvUvHixcmIxTU9Nae9PH9GXv/gFxeMxgzPSUjEEIg0Wx1VaqdTV1Wvj5s269dbbFI7QOsXvoHMmoyce+5m+9IUvWF3qz0MUgOoCH/WLrvss0AqwAnoVFeUaHxvW9NSEKcKnTp20VNyNGzdai5v6+gbrldo30K8dV1yhZctXKCcS0XRi2pxuv/D5v1F2dkLx3LABMTWjKKdAF3PmOpjxFBYWqazi5wA1FjMYHx4aUU4opPNnz1mtJWovip/TKkamKBJToIy4kv5LXEnzJSUZh9vdu6/W+MSEpfkmge+8PMfB2B80OMZJmJTomro61dTUaWlLi6mGGFLRXigWQ0W9/PGvTYNcYHXqOHE2zigYCJoLNC68/EGQSs1aei8qaiaV1IM/+pHuuftuU8wxSWKdqJltvdihqqoag0fmDnBTb4t6vmnTJgNUvogtsIkpFzEA5knt7eruViDkpBx/+MMfNpWZWKGQEidix3lxIGYtgHgAlc0BNj3q6xsN4rlP3PRlt1+s2wt4Ib8pegrqQl59b+5eBOZ/BDxAnf9r6M3Ai8CCj8BCBlQnrfHfmiS5Ciqg2j/QpxJq/ibHTUU9evSogQJpqtFgjmamEqb2ofqhhqF+AgeAFwqqWw/K7+oXLVIkHtf05KQefvCHuvOr/6BYLGp9M1HRjp94zX4ORyKWNltYWKwNGzeZky/utYFQyEnJlPTE449fMkkCKng9sOH2QuXfwCLj4jHUNmCVdFFzAw75VVpSZODT1dVpbUwqqujpulKbtmwx1W7vE3uttvP9H/qQmf/QXoWWJXd+9e915JUXlZgaN2UUBY9zAp/WK9QfNNgCLoFJooxzMAAKpHW2d2psZEx9vb0GYYAUSiCvAbDcuk96x6IMMkYgjJ8xRkJV3bR5i1pb29TV1W1KL+ovacWtre2X0otx9SWdd3hkxEyctm3fYRCem4sR0eVdfF2zILeu11rL0P/Uh1o6I38AE6hpW1/UYAyTeCw1O2Mp4SjuD/7oh3rqySc1MjxsqczMn42FiooqTU8lLNWXe2/58uU2d5yeV69ebWtEqi5gyfqxpsSIsTAGwJTNA/qwAqWf/vSnLSUY9ZT7kvXlfECtq6SifJMezlqyNtTk0srHrad17x1XTV3ojr4eoC74j0UvAF4E5nUEPECd18vnDd6LgBcBIrCQAfXyd4CT4otKRjsRoAM19R//8S4BTShSpNn6Uln5yNmVDJ62bNliEAawAVWuuQ3QRo3hsuXLFS8uVjKR0IEXntPn/vIzyskJG4yQQjs0PGIKJa1Xcs1YqUArVq7Wrt1XGTSGcnLsuhjwPPv00/q7v/28uQm7ab1uX0/GA5iizAJU1DECyoAztaqAVTadMgfeeDxPM7POc1Bo6xbVa8nSpQY5I2OjVlO7Zt1a3XTzzdYvFag68uor+tLf/a3aLpwz8CWtd3hoyEx3ODftTXDSxQyKx4BqwMniEaYuckC93b3W5xOIYqwuTKPGAl6kSQOqbvsZd07AFi1nli5damnPzzzznF1zw6aNWrq0xVTTZ5973kynMJrauGmzpS2fPn3WII1a4M1btikYpNer0wP3XwMZMeIxi1M2e6lO043vbHLWgDQUCBj8c3/whVJ68fw5fetb39LpUydNNaVe2GpTMU8KBCy1OJ3OSlm/3SNuz1LuAYCejQ1Sc/kCyokZGxDcU1z//MULBpoAKs8xZb652ZRlerfyXO5FDLuWLFli9wCPsbnB2rEn4/MFLVXcO35xBDxA9e4MLwJeBOZzBLx39/m8et7YvQh4EbAIeID6i24EB1BdoyRAlb/nH3jgR3r88ccNUAEGFNQQilQmY6AGFACjwB6QA3y5gACAtCxbpiXLlxt4HXn5oD7xv//UzHUALqBjZGTUvlAq4wUFpqCWlZdr0+atuv197zNlFcIAmp7eu1d3fP5vTKED6FC/XNhCEUNx4zHg5BLchUIGw0BjDCOloiID1Pb2Nr32+msGd4uXLrZUZJxkKyordOzEMfX09ujGt79d23dcYbWWszMJ3XXnV/Xk3ifsmszBzJjogTozY/WP1F+iGgKYjBc4q66sMpWUMR87elwV5eUGV66qCxCSckxsOQ+w5qb7ojQCZMwVt+EVK1ZZqu6TTz5lqmp1TbVtAJDCiqr66uEjam1vt3m0LFuh4eER9fb1qbq6Rnv2XKeNm7ZcFlDdO8JNe3XTe11ANSUz6Dr6ZhTw+01h3//CPj300I919sxpa0lkBkoZp2URgOocfoVDESUSs5biy/iIF7Canx83hZqa0fXr11vsuDb3EzFhk6Gnr1eJmRkDVDYcqHvmPsPsChUV0Hd6qq61+9FtW+Obq6Wle5Iv4MCqd3iA6t0DXgS8CLz1IuC9u7/11tSbkReBBRcBD1B/CaBmUgYJoWBAh159RXfeeafV83V2dKggN241qByAKGmVQI3rnAosoGYBIHytWbtWLStXKjkzo0MHD+hTf/YJcwoG2vLy8jU6NmZwhShLemp5eYVieXGtXrtOv/0/fscZqA8VLKsnH39Md3z+85oYGzM4BHpdkOK6gDKAA/TxHbADcoA8YI8aWupAUXzHx8d0/MQJnT5zWulMUkUlJVq+Yrk2btqgrC+rFw8eVE1NrT7woQ8YUFF72dPVrfu/9z29eOBFez1QTK0uKiJmPMSL9N90MumYNuXF7LUA00B/v86fO6/6ujpLiyZlly+g/ty5c1bjC6AybsCf1jwo0FzDepJafMrMmffFFw9aexmgjVThG952o0rLKnT02DE9vnevkqm0pf9GozGrk0XxvPHGm/Te933gTQHVbd0DlLrpvZfAVVlL8QVMiS8g/eijD+vRRx5RZ3u79ZlFUQ0Hg6aymtmWtQKiZU1WpaUVGh4aNUB1NzWYN8DJXHmcFGug1e1ja2CeSqmrp9s2MILhkKUDs5ZsOFDDysYJGxDca5s3bzYnZFKsTTa1jQqfs+/yJi12Ftwb4C+YsKegeneBFwEvAvM5Ah6gzufV88buRcCLgEXAA9RfBqhpZbNpBQMBdXS26zOf+Yy5+La3tSkSCCsWyTUAQ92izyhgBSgAXCiDrtPq1q1bzVG2oqZGyakpHTr0kv7805/S5OS4wS1ut7RyaWtrN4WwpKzMenwCYitXrdH7P/hBJ910zrX3oQcf1De+fqeZJHEAVFzb7XsKiAIqABTj4AvwA7a2bdumbDqjixcuKBbLtdRY3GdffuUlHX/tuL0mnp+n6tpqrV672lKAMeDZfsUOcyMuyM+XzxfWxfOteuWVl/Xqq6/auVAJiQXqIfGanqQHp5QTDpnbLwAGqHW0d2hifMxqd6kJBaowQCJupKkyVsaJuooSCHgC4YAggIkBk98fsBY4KIfnzp9Xe0eHIpGorth5paUoj09M6vkXXlBrW7vBfllZhaX4clx73Q26/fb3XxZQiTMwyHe3/+nP3yWYJGGMRG0pcXnyiSf0yKMP2z1RQMr0TMLWhRRq4uCHCzNp20DAuRdAHRudsHkCmMz11KlTFh/SclkfYspjxIj7is0F5j88OmJuyr6A38AUQyTix+8AWzYmgFrOgboKxNoBoFpaL6B6+RY73tuiuWJ7f995N4IXAS8C8zYC3hvYvF06b+BeBLwIXFKDflHTxwUfnn+Z4ku9IfA1ODSgz372s06rmYEBJadmTEHl71mUSBRCIBE1DBdfAAKwQkV929tu1J4911gNaiY5qzOnTupP//iPNDw8aFBRUVGpxMysOju7zJU2v7DI1M7S8goDyGv2XGupt8ArtYn33n23nn/maVMtARJACpUNMGYMHMANdY2AKcolj1PbCRSuX7ve1L729g5VVVdZimxbe6sOH3lVwyPDGh0fUX5BvpoXN2vJ0iXq6Oow99qPfvSj2rB+k9Jpn8LhmKlyba0X9cMf/LOeffYZU+tIH56emlRieko54aCZCKGkAmsAZl9vj6UWR6MRXXXVVaai8viJEyesxtep1XRcaqnRJGWVGGEChCEQ8WlqWqya2lpz8T1y9JjaO9oNKMsqKi2NF8delFWMpyYmp+wx+ryiyu7adbVuve09/64U37lNnEvuzIwLl16kyBMnjuvb//RtPfvcswoG/YoCir09BqYoyPZHApsKlubrmCTRKzaSk6tUyjG04p5hTMA5mxysOZAKsLNeQC2wzM/WuignbKZPWZ9s84P48BzUVu5DNjs4J2u8cuVKRWIxR0F1mYsX+jCI8v6EudzbnAeoC/4DwAuAF4F5HQHv3X1eL583eC8CXgTm/vh2i+O8gFyKwBuASr9LwIq/70dGh/Xd735Xe/fuVWJ6WpOj4wrKadeB+tXQ0GAwAcBaK5o58x9SLd/1rndp4/btBguZmRmdPXNKf/LHf6jh4SGrGySdN5OVBgYGNZVIWKsZFELqU+vqF2nr9h26+Z3v1OTEhJ5++ml979vf1vBAvwEqYAPAATGAMbACqLiusKhvwDJje/311y1dds2q1RobGTdzncnJCRWVFCkSzVFr20UdOXpEw6PDqqur1ejEqAFPZXWF1anu2LFDH/3ob6u8rF6plJv+Kj2x93F94xv/qOGhQeXHYhofG9XUxIQCc8KdtVnx+yw9eHp6UkVFBZbyyvkwl2IOqJEoqAAq0EUcAW5iC2AzL+ZHbK6+Zo9B58WLbdq3f7/Vyfp8fgP4WF6+pVNT13vsxAn19vapuqbWYhwKhbV791V6162/HFBdV2RzPQ6HDZo5xibGdOTIYf300Ue1f99+W8PcWFQ54bBSyVkzsfL5ssqQdp1M2jxRUB1hzq8QtcuhHFsPAJP1Z41YM55DijjqMem+1KOyIYESyvxnU0lNTE0JoyYUcmLDxgRjZKOC511//fWmIpdXVv6L/6cNkDNk+F6+B6z3JuApqN494EXAi8D8joAHqPN7/bzRexHwIuCl+F7mHngDUKcTUwaBsMXk1ISOHTumv/3bv50D1AmFfI4qCECRbgnEuDWUqH3bt2/XjTfeqM20bqHlSiaj6bExnThxVH/2/33CYM0xLiqz1FVMkqwtit+v4uIS5ebFDVA3b9mqd912m0HbfffeqxdfeMHamvBBxOuBEw7SRgFV4IfH+XJ7XZL+S3oyKbxlJWUKh8LWFzSdSau6pkoty1oUzgmpta1Vr588oWQ6qe6eLlVUV2jt2jU6c/aMXeO2227XjW97t4KhmCl9hQUFOvLqId17zz3q7u4wE6X07KxBqrKAmUxRpR4T12IMlORLK5mcNTdevnANRu1lfgCX29eT8TIXxs4BlDUvXqINGzeqpITay3Y999xzVpsJnE5OTRvUt7QsU7ywUGfOnlVPT6+KS0oNaAG/q67eow0bNl9WQSVeHMCimzLNurr1xS/se0GPPf4zazkU9AcUzY1ocHBAqWRSDfV15vzspvlmfg5QnZvNr0hO1Nx8cW5mPpwb8EY9Zb1cWEVJ5XFiwZpRZ5rKpK0n7fjkhCmo1C+zBozVVWB/4zd+Q+UVFZdMtdwaVEsRT2c9QP0l7/yegup9NHoR8CIwnyPgAep8Xj1v7F4EvAhYBLwa1F90I7iA6kAp6qTf57MU15GRYf3e7/2emRNNj08oEnL6jKKCUSsJZHHkRHI0k5jRe97zHm3fvdtJ9ZydNVgEOF577bj+9//6U3O65TUonAYeExPmNgto0Wamqqpai5cs0foN67Vr924dOvSqvvbVr6qnq0vjY+MGyhyuKRIQwjUYj5seyu9clQ3FDthJzaaUTqUNpEilJUW5vqFeNbXViufHdeToYb308kHJl9WKlcssTXloZMgUvXi8SB/9rd/X1m1XKJLjmEQ989TTuveeuzU0NKihgT4F/X6Nj47I78s6zr+JxCUn27GxUVVUVShNSm5pqUHWxg3rtWbNGqulBOxRUrs6OzXKOWiTEgiYwgi04dRbWlGhoqJiU0f37dvnqK0TE0okZiyermLa0dGhru5uiy1w+s53vku7r75WwXDUeqP+6zYzpHKznhzEyTWeYgxtra2Wzrv3CZycOwxeZ2dmFQ4HlZsbVSadcdydc8KOsRKNiky1zNjvcPMl2zYYCNu/2UhAzeagvY6bsovZFm7GpDYTGxRVHHp5bOWqVUpn0waurBn9cQcHhy7VQRcWFerjH/+4CouKFcQFOJm0umXqVp3/4Unx9WpQ3+zt3wNU78PRi4AXgfkcAQ9Q5/PqeWP3IuBFwAPUN70HsmZogxure2D+A7xQh/rigf1KJabkF88JGCACE4Cmm5JKauwtt9xiCmBObq7Bgi8U0tToqF5++WX91Wc/a8Y2wOSiRfUGLJFIjiLRiM6cOWNurRyosFdfc7XqGxbp4Z/8xHqTXrzQqlQyY66sqKYob26tIj8Dcihqr732mkET10CpY4yAGs+l/hTQwXmXeZLSi3tvRUW5wQ/pvkAqkLdu3VrV19fZtVPprOobWvT7//cf2fOA8Z7ODn3qk5/U6VOnlE7NWmovpZqmIKac+tNgwDFQmqI3qD9kDsUueG7ZsllX7NhhMNt6sVWnTp7UhfPn1NtD6i6wGLTxx3Jjyo3HlVdQpA0bHRW0p7tbL7100NrloCSTYosiWxDPN6ijBQyg2NjQqFtve7fWb92hnLxiZQHUucV1vtPCJ2Pjdh+njyk1pxPj4/r+/fdbevfIyKD8AVnM6Fvr9ELFDMmvVCotn3wGjMCy42Act3VCIcX06YrtO/SVr3zFeseydmwaoBRTM8y60GIG4AbUUZcZ++HDh23+bB5MJ6ZVUIDzc54BLzW5wWBI0dyYnevDH/l11dbXm6LLPcza0+OW53Iuxuodl4+AB6je3eFFwIvAfI6AB6jzefW8sXsR8CLgAeovuQdQIwEg97vjwprWl770JT337DMaH+mX31JYfQYBwB9wyhcqHiB427vfLd9cL1Bg5/mnntJPf/pTMwNKzTpgA2gAIpFI2FTa6ekpc6fld4WF+ZZeu3LlCvvd888/bymr6VRWiWkHQLg+18ZExzXTAZRR4gAglD7AhBpGailRKnm+6wxLXWp/f58WNSxSY+Mie5z6R/pykrpKvSW1oBs3blA0N6rDR47JF4how6Yt+m8f/rDyYrlWG/vIT36ib37jH63WNDmbUAUpqPGYwsGQ8uN5Ni+gs6d/QKFYoVJZ2Zhpx0KsNm/aqCWLm5105UxWvT3dOm+Q2m1KM7DHHMbHp5RfUmrmUaVlpQr4A3r11UM6duyowSmKZWFBoVasWK5+FNnuTmsJQ+uV237tvWpavlppX84vBFSKNFE+gWLaAQF2YyMjevjhh7R//z5zKx4eGVQ2mzJozsnBJMtvkJrN4PpL31dZ+i4KOPdLcjZlyu0HzYk5I182qz/75CfVOldji4qKSsqGArHHfddN9WW92EQAtJ1NCNT6sG1icH/QA3YGFTcnak7QGEfdfMstWrN2nXz+gN27ht7ZrNXkAsqeR+2b/4/vAar34ehFwIvAfI6AB6jzefW8sXsR8CLgAeq/4x6wFM1s9pLqxL/vuece/fTRhzXY2yllUnYWQALQBE4xquFnIPGGG25QfUODxkdHjQzoHXro0CFzrAXCeB6vXbZsmeoX1RnE9fX16vz586ZclpWVmBrY3NwkUmPPnT9nAFSYX6yxsQlNTk47bWpKSw1kACXMhjgnLq6cH+ihTnFoaMgev+666wx2gGAUXL5wyJ2YHDNlzq2FLC8vM1WV6wJ/OPquW79eP/vZ4zp5+rzyC4r0+7//B1qzdo01Lunv7dWnP/Vnamu9YCnRy1uWqCA/bnBYVVVpab60ThkcHlVbT7+GSVE2QA3ZdZubGrVj+zYzdyJeAH1r60VdvHDuUtoyimp7R6dKyiqsBrWhsVG1tTU6dfKUnnv+OY2Nj9t6FBUVas3qNWZgRNpwVXW1brj+eu2+5lrll1YqrZCT4vtz9wBgCkBSN2s9S9Npg8lnn31Wd9/9TVNz6XGalePKe0mdlE9TU9P2b+Aah17qYGcSs5am+5GPfERbtmw1BTSUk2MK7Z/+0R/p9ddes3VBaQdQ2dTAEIlaZtLFWSvOx31Aii8px8Al7se5sVz7N4DKfRAIhlReUam6+nrt3LVLW7duU24sz2bHPYsy66b5en+8eID673jr857iRcCLwDyNgPceP08Xzhu2FwEvAm9EwKtBffO7AQWMw02LBAB/8pOf6Lvf+ScND/RI6aQBrPUOjcct5dVN8UXBJF1zxcqVGhketjRNwJRzkCrb09VtAEJ9KA7AGzeut/6aAwP9Bo1tba0GNbW11Vq8uNmApaOzw1JIQ6GIenv6NTAwZEBJaicAygEEMiZ6r5I2Crha79b2djNwogXJNddcY+AK+KCOAnKdXZ2amZm263A+zltTU2Vj6+7utNRSHIk7Orv16M/22hhq6+r0ux/7mCoqKwz2Hvz+/frW3d80GG1ualIqNaux0RGVl5XaXEaHR+QLhnSurVPdff2X1E7SZemXumnjBnP2zY1ELSUYOB4c6DdgRCkeGnDm0dPXZ+NsbGzS0pYWi9fhI0et3Qwpr4WFRTZ3nJFJv16/foN27rpStfWLlPWH/g2gAqcmL6Jw+rJKJemDmtFLB1/UfffcYym3mDrxRRp2JpuyFF5qSVFQ3aTgQIB61Jj1tF21cpV+8zd/S6vXrTOFHcV8NuGkY/8/f/g/DVBRuFGrWR8UVNaCg3uJ+4g+qaT6klrMPVhSUmwqaklpid1r9HYdGR2zseD6XFNbp127r9KmzZs9QP1PvtF7Cup/MnDey7wIeBH4lYiAB6i/EsvgDcKLgBeB/0oEPED95YD68zV7pJgeOHBAd37tHzTc363sLwBUM6/Jy7P0zhUrVui6669XNhDQl++4w0AF+HvyiSfU2dF5ycEVN9edO3coTJ/LYQc06bNJem5lZbm9pqi40NrEZDJZFeQXqqCgWD3dvaa8kSbqpvACUyOjI1rWsszAlueT+osq+9LLL1lKLKDZ0NBosIRCx5y6e+jFmW9wtGrVKjP+AZ6bm53n4eiLWVJVda0e3/uULra2m0HPhz70QX3fm0cAACAASURBVN10002KxfM03N+nv/zzP9drx48rnuek9Y4MD5nqZ3Ww/oDy8vM1MZvWxbZ2A7TC/AKDQdx9F9XXWYrrxvUbrDWL1bFm0gaqQ4ODZko0PTWlI0detRgBoU2LF6uyskpT0zO62Nam7p5ejU9Oqrq6VsuWrzCAXbZipcowJKIOM+tXxkfrID7Gwf3snIGTo6Bal9NsRufOntE9d9+tZ5552lKigVcAlVjOpmYNTlFN2ZyIRnMtBXl6OmFpv7t379avvee9al6y1GpBiZ8/EJQyac1MTemP/vB/Wp0xCjIbGSjYmCShdLobHgA4mwNsKrz00ksG5KRdUzNMajNrHrYWNeOamJpWXl5cixoaLcV38dIWA2fXfZh70a5Pqq/1cfWOy0XAA1Tv3vAi4EVgPkfAe4efz6vnjd2LgBcBi4AHqP8xQEXh6uzs1Fe+/EWdO3VC6ST1nelLtaTAKV+odq4T66233mow8YlPfMJScYHWgy++qJOvnzQYAdJQz7ZuRfXKNUAFRuhRyrkxLXJSbwt04rUTBpgTE1Pq6uoxF1tAi/Py3EgkaoopQALccF0AG0Bi7KdOnXSAZnzSgIZ0WsCoq6tTXd1d5kgL8AJ+wBDnrq6ushRdHI05Kqtq1NbWqYcfftRMgUin/fjHfk8ty5crFMnRU489pju/+lV1d3WZQoriiPlRbjRioBcM5Sg3v1Bnzl8w91qTObOkoSZVVIhzcZVqqqqVmJ5SXl5MhQW0UhkxJTFKS56iIg30dWtmdkbRaEz5BQVavKRFJWXl6u3v14XWdl1obdOadet1yzvfpaXLVigciRqMmsux4eicg6/zqKOezimoPAeo/t53vqMHH3xgzkXYbym/PIc40ocUAPT7HdC1Fi5W3+k3tfZ3/sfvqGX5Ck1NUPebY9dPp1JmuDQ7NWkKKhsGbCqwOcGmAmvIWhEjV01lHd00bDY9pqYmLc03lhezVHIAFSieTaZUVFJq7XXe94EPqKKyygycnLRgn6X5ujWp1Ah7x+Uj4AGqd3d4EfAiMJ8j4L3Dz+fV88buRcCLgAeo/457AEAAGtzvKF78wf/1O7+qvf8/e+8BX+lZnnlfp+sU6aj3MtJopGkez3jsscfdgI0LxUBsMBgMDtWYGooxthO8IST7JdnNlwIkm7DJbkgILUBCYG2KbdzLjD29aLqkUa9H0unf73+/OmNTXNDwZWbhOfyEpKPztus58uj/Xvd93d/7N2XT8yfGkgClQAOlmZTuAjLA39VXX22gSO8qUEIgEiWdB/s8QGHfOF1nnLFWNbXVBiF8v2XLFs3OzhikNTU1mGsGpOGqZjN5zcykbD8AjJfoijvmt/0BvewD0AVOAFQcTLYFKkl9nZ6aMceOgKIVK7qVKI9bmXBf337bH6CNA9vW1uKNUSkWDH5DobDm5tK6776f2PE536uufKWuvfZaNXd0qJjN6s/+7M/0b9/+lsbHxm2UDI4kgN3c0qJ0Jqua+iYdGxiw2Z4zU9OWiAvAlkXCdg30fjJCBzBvZiRNPq+Z6WkrO25talR6blrT9PX6/cpk82pta1drxzJlc0WlFtIaGh7RGRvO0pVXv1rJqhrDTzgYx5OwIHpkbcSM91vwLKQWi5au+9BDP9E/f/nL6j92zBzOfCFn55PNZJUrFDSbmjUAZJ05N+bXJpOk9K7XO3/7XaYdo3AikagW5uZt5qw/FNLo8HGVhYK67RMfV19f36JD3mjje3jfcO1oj4tNf6qXBrxg7yWOxfsB2A8EA3YjoSwatUCmXL5gs15xjN96002qqa2z82P9ebDO9KlyrVy7ezhAde8Bp4BT4NdTAfdf+F/PdXVX5RT4jVLAOajPv9yeK+Yl+fIHPsBnpZJ+v77/ve/qS3/zeS3MzRqgUvYJQOB8ASeAAe4gYIqDSgjSnr179Q9///dWrouzBaASisP2uIc9PSvU1t5qQMl+CDEiJIiyUgCSwKLUXEqDA4PKZCgFlbmhBOxwTpzrz55nqcSTa+CYPDjXVGqOYSjm7vE9gLiiZ4W6u+kb9a6Vzz093aqrq9XMzLTyhbwBdTAQ1OTUjEZHRvXjH99n4Mv53nTTTdbfWt/aqv5Dh/RXf/mXeuShh628l33FEnEt6+jQ9GxKPn9Qs3O4wAPWVwp04Z5i7gFkAR+OZU5VVUm1NDfbz9GpPBFXbVWlsguzBpIFyYKi6hqatKxruSoqqw1I59IZtbQv04azN6noCyibyyscji7q5DmhHp4CbF7KrVf/W9DuXTv1v/7h7/XE408oHo+pMplUIhHT9NS0pqan5Q/4NTw6asdlFivONXquX79B1193vTaff4ES5RWW6ksvazAcMWc1l8koEApqfnpSH/3IhwxQWWtCkuirBVC5GcJ6lFzZ5uZmg1jcdH5Ggi8ecGk8TzyRMEBNZ3KLTnKPbnr7O1RbX3+i/Jhj0JfLjQUranZ/vbzgf+Odg/ob9U+gu1inwK+dAu4/8b92S+ouyCnwm6eAA9TnX3PAAKgz9wnXzXoMSWvNa2pyXLd/4nc0NztlP8MZJXkVpxLg4DWUbOJubtq0yUacBMNh68/0+hmL6tvfZz8HSAgsWrmq12aNAkqAya5dOw1MgDOSanEzKe0EbEZHxq28FEfQGyWTNlcU5w23c3aWcSxe4A4/B1Jw3Cz5dW5OY6PM4ARMveviHHAJCWRiVmdvb++i47pg+/bmk3hwO5eaNydzdmbW0nN37NhpcEVp7htvuEGbLrzQSk8fuf9+/cWf/7ldI6NtcEtTc3MGc7h55cmkuYSD/QPmsIaC3qxUgDefzZlzumb1agN3NADmR0eGlc+kVZEos9E21m87Pavmljbru2zr6DRAVSCo+sZmrVi5WoFwmRbSGWVzBeuLJXCJkmI+8oWCIqGQwTflyOzzX77yT/red/9DuWzGABU9SRQuud04sRNT0zZ3lJsS9OGuXbtGN7/jnVa+HUuUe/2eHg7KKNqM2hIEZ/Wxj37YRg2hJw42awrkoyvP8d7hwRrygXPNGlZXV9n5M2YGOGX9AFQSiSurqtW1vFs3vf3tSpQnLbXXSpqtvNcraXZjZl78v/EOUF9cI/cKp4BT4PRVwAHq6bs27sycAk6Bl6iAA9TnF6oEpiVHkVd6wTrSgb59+r07btPE2Ii5pYAWzinwh0MKuFDKC9QArSS1EjxUCsYBTvr27T8xGgYIWbFiudqeA6i8dt++veaaxeNRdS3vsn7FifEJK9/EwQNcOBYjYXhMTEya40a5MUBamn/KcyU3lWONDI/ZaxmPskhP5gQCwI2NDQaUBCk1NzdqcnJCx48PMoTFgIckXkpdcSDZ5xNPPGH9sOAX5cxvfNObVNfSotT0tP7HX/+1Href4yY3GVACr2WxmME0YD5Kmm+xYHBKfyTXU5WsVE11lV1XdVWlgSIOKnNNpybGVBEvUz6X1+EjRzQyOqa2jmU6c8NGC3Aq+gPK5HJqaGrVyjVrVVvXIL+Vt/q8NOZFV5ylBL7ZD32yU5OTeuShh/SDe++1ea25LD2uZfbhuc5eOfZCOis/807lU2o2pZbWFnNOL3/lVQbAwCn9nganpfZWA1T+r6BiPmM9qKUQrBKglkp7uYHB19xYAMoB/NIIIcqk0YowLd53gCc3KehxRd+e3pV6y403Kp4oVzD0LKByE8KsUzcH9UX/y+gA9UUlci9wCjgFTmMFHKCexovjTs0p4BR4aQo4QH1+nUrlvYARIMbnUk/f/ff9SF/4i/+ukaFB+xkPgAtAxUm1hNVw2J7jYSm8VVUnIJGSzsceeVTHjx836AFCOjrarcQXimAflAjjokYiIYOV7hXLbUam9cHKb32PJLyWyj2BEM6Rz6VyXuCa/QOsuHO8Fpg+eoT+z6OWHgu84loGgrhs3sxXzp+eWMaclJfHzUWWr2jHnhgb1/xsymCVn2/d+rS2bd+h0dEx6zF9xSsu15XXXK2K2lqN9A/ojjvusGTdwcHjBp/prHc8QAzoA3i5ZgA1HouaVj3dKxQM+Oy6U7MzVoIcCgbNTUzNTKuxoU7BYEAjIx5ot7S1a8PGjaqprVfB51MgGJYvELCApBUrV5lhml5I27XSv0nJbSjslTwDrDy3c9t2ffPrX9PuXbu0sDBnqcLBQMCCo9CVXlLc04VsXr4Aa7KgcLjMEoxvePMN1gcLtBucMnrGgLQEpqXPBELldPsnP2Yjh7g+ZqVSzs0a8UFSMjcXeC8BqGjkAWrGNKMcnDJjK+u2A/ispLi9o1OrVq/Wb113vWLxuLnUzy1TB1AxcV1G0gv/t9EB6kv7t8O9yingFDg9FXCAenquizsrp4BT4JdQwAHqC4uFA8kf+UAbEAk4AHxf/sf/pe9886tKzUwZtAFwJSAFIoEs4JOyTT7WrFljYMi+gDNKYv/j379r4Tgcg32TlNvW3rKYnNts8Llly5MGZ4DZunVnmFsHrCzMp0/0KnoloBMGKhwLKOZ8GEcCkADQJO3W1dUbAKXTGY2PTVoSL8fnvIC9cITEV9owC4uQG7RzOvPMdVq5stec4PGJcU2OTyjATNKRMZ218Swd6+83mB4bn9Tx40Oqqq7WG667TpsvuUTK5vTIY4/rG9/8V23fvt2OZYFLhYLBFsA4Oz1jZasAaktzk/Xrtja3aGpyQv39xzTQf8zGzBiIxxOWLlxbU+NBo418yam6ukarVq1WY3OzBSfNL6Q1PDyq7p4ebdp8vvWCMo+VUl/ChHAXCUviXLLptLmnjz76iB5+8EENDx23AKbZmSmDQesHLeRtrAz7zhcDmp3zxslcdNHFuu6667Vm7VrrzcWpNUAtwenPAaokf1533vYJPfP006YHJeGsg4UeleHYRi1ci+OytoAq4VWsKaFRdk5+L+TJO4zf+k+XdS63mbuvvfZalTH2JhA8AaglmLUgLdeE+oK/9A5Qf4l/QNxLnQJOgdNOAQeop92SuBNyCjgFflkFHKA+v2Il98kQYLH/FLik3PMr//xl/cuX/0GhgM8AopTuixsGXAAZBADhfvH1ueeeewLK2C8u2QP33a9t27adANTqmirrQQUW6edktMpjjz1qQFws5rV582ZL8gUGjw96zivJurhwc4Qe+XwGOQAqUIqLyvc8OEdej4NZUQHEVmp6alb79u23OaipFCNkigqGAratlx47b3Dc2bnsBBxzjPnUnEJ+vw7s26/Va1ZbXykhRJlsVocPH9Fsas5GvLzu+jcqFilTWUWFHn/kUf23//bfbZwND9J6S7Ni2Z/BdCGvzmUd1gObnl/Q8cEB6zmdnZ02KAdQe1as0Jo1a61/lWNxXelMxsp0KY+mxDWxmICLOxyNxdTW2mY68ZqJqSklKirV1NKm2to6hUIBHTxwwEqPd+7coYN9+w00Qb/JyXHrSeW8uG7cVFzJTN6nbF4WinTDDW825zZCEBIlvTinfDz38bNOqi+vu27/pLZu2WIpyIwD4r2Cw817hfMmOZh1BOB5DxGExdeU+MKXACp6sGvc4PJkpc21JcX32te9TqFImT1feg+znri/bg7qi/8X0gHqi2vkXuEUcAqcvgo4QD1918admVPAKfASFXCA+vxClUp7cfsMBp6T6PvA/T/W3XfdrkTM608ELHgNJa9ALA8CjnBB2Y7QG8CPvlRcMkCWFN+HH354scSXcTIJdSxrt35IHFjga8uWpwwecfouuPB8gxigZs+ePda/CcwAHziywGjJfbP+RJ/PXErgGQAbHh6217S3d6ipsVWZdM4gD/duaOi4FtILBmycvwFZMGgwhLtZU1OlVatX2XlHIxEVslkd7OtTV2eXJcQuUD5rcz4DmptfsFmja884U+s3nGWjZ4Djz332D+x6x8bHlYhF7To5d798ymQWzMWk3xSNBo71a3xs1PotSfcFlLmm5V1dOnPDWersWqEtTz9tWtCXCmTX1ddpw4YNqkxW2izZmdkZc0KzgF1VlaUBp+bnNTuXVk19o+LxhAEzWhKIxPXy+nwua4FJ01MTmp2Zse9ZW9ODMupCQJ3Le/XqV79GF1x0kZLlFZ5rCgRS/ksgET2fpcfPlfpmddenb9PWrVuthJf+ZD6XbmxwA4L199zutN2AwEEFUHGPWQ9KfK203OezsKwKALWzS6tWr7HZrwFLbPbmn5ZusNi4WaoBXI3vC/7X0QHqS/zHw73MKeAUOC0VcIB6Wi6LOymngFPgl1HAAeqLA2oJVEujXNji2NHD+vCt71UukzZ3r6Wl2XYEbAAFwMWBA30a6B8wWPFKgEPq6ek1d3TD+vX2sx/+8IdWqgpsAmxdyzstEAig9caL7DF4BFDXb1hvwAksPfrooxoeHrKwIoKNCGjimIyNoQw0Fo0pl88Z5E5OTBooG0jHoqquqlEkHFUmk9fk1JRB7ujIiNKZBXNvOY9CwevLtLEvaXpepYbGBkucbW1uVm11lSZGRiyYBxAiqAjwbGputjEypNySKrvuzPVat2GDuZL0qH7gQx+yYKLMAjActHOur/X6SY8dPaK51KxdO2XE8/MpmwHb1blMTY2Ndj6MbklUJNW1YqUOHzlqfZnDQ0M6cuSIOtrbdfbZZxnIHjl82MKXSuNxOtrbrHS4vq5Bu/f36cDhY0pWVSscClkyLscBTp984kkrKTbHPJWycyjYaCHrLlUun1dDS4dec+11uuxlL1MinvD6WSMRK6fm/CgdLoVp2ZviZwG1kNbv3vlpPfPMM+aM8p7h5gE3GXC9AU90Ye34MNfakpq9VGEAFQfV5sX6AdWQlS13r+jR6jVrdfkVV8hn5b1euTbblxxUB6gv/l9HB6gvrpF7hVPAKXD6KuAA9fRdG3dmTgGnwEtUwAHq8wtV6sUEDEpzRIFJb1blvL7wV3+hgwf269FHHlFrS4vm52YNdnAY6QUF7nbs3GmgwBiTpqZmK8Nc1tmpVStX6sjhI/rxj350YowIab3ACi5ZsrLCwK9v/34dOHjAwKWrq1N1tbW274cefshcQ0qCATp+zvkS3EMaL89xngcPHrI+R4AHCOP8SQDG0SzN2vRSYqeUZlRNIGD7slLWbNYcN4CPvke+x51sbWnWutWrFPBJNdU1CgSDmpicNAClbHbg+KAyubyGhkb0issvV6FY1KWXXaaamlrdeddd5hziatIXimvM7FU+Hzp4wBzNSDhs54LTV11VZYDa3NJsMHrk0GEdHx5RWSxhjiUzSqHnyfFxc6/XrlltpbH0/+7csV0z09MGc/V1dRZS1dTYLF8wrInplI4cOWZOK+XWgDa9mYAiZdcjI8MG/9xYKBRyphUjaTAkX3nlq/Tmt71dra1tmp+bt3EuQCVONbNGLSn4F4HpCVDN6Hfv+LSl+OIAE4jFZ5x1jgOoclzWzWbCBgL2PWvBGnql2F5/KdpyU6KxqUWdXV0697zN2nTeeYtlxp6Dyj75cCW+L+0/ig5QX5pO7lVOAafA6amAA9TTc13cWTkFnAK/hAIOUH8JsX7qpUVl8zk9/NCD+tRtn1R1VVIzk+MK+n3auGGdcumMGhrrbeYno1z6Bwe0vLtHnV3L1du70gBxbHhEO3futNEzAAqltQQs0WcIUNKHSEIuLiqQAnQyqiZSFtH+/fv02GOPmKNaVVVt41gASca58BkXlYAdYJT9ev2eOUuLBfRqapKqqkoaFM1Mz2hg8Lil4eYIArKE27CF74TCEQvbmZmZtVLeskjUkn7rqyrUWF9ngIiLFy0rMxcXN29qZtpmnuLc5goFK8u94MILdfkVr9S2p5/W3b//X5TN5jU6Nm5ADHzSkzo6NmphSLiVnCuwj3NaVV1lvZNj42MaHBgwt7kiWWHHi8XiVroL2FIiywcuL67z0SNHNTwyrEQ8bqXJuIiDx4/L7wurvWO5Eoly245gJxxjymUJT6LkuX8A5ztgunN96MijY9kyve99H9DGs885AX7evNNf8PgZ59RKxM1OLehTH/8d7d2zx1ztUtJz6UaIdxMhY8cu9Txzzawr741CMW83KcxVzXrhXB3LOlVekdTb33GzWjs6np3B+pzTKp2O++PlhX/nHaAu9b+JbjungFPgdFDA/Tf+dFgFdw5OAafASSngAHVp8nnjLYs6dPiQPv6xj6qIw7iQUlkoqJU9y5WZn7N5opWVVRZMNJfOKBZPqLoGJ6/aAPXYkaNWigrMUWbLAzcPBw0woRQYoGQkDXBD/yiA2tBQr2PHjuoHP7zXnDugDHcQ2CFsx8o5F3sP2R/fs38+KClNJsvV1FSnZNLrWQWGhofHrEx3fmFB8tFvGVr8HJb8AQtBKhZx4vzKphdUmSiTn+Ah+iH9fpWXV6i5ucn6Wzk/wBvAoveVa+ns7NJHPnWbcnPz+qcv/6O+8+/fM3in3JftKfGl3xSnlkAjnMKysrBt6znDc5qZnbZtgkG/erq77Zr5ANC2bNlq19Hb26PVq9cY8KfTCwb/6N/c3Kz6+gaDyh07dsuvoM4+e5Mqq+hXnbRSZxg1GAxry9at9hEuK1MgEDTnl58Dkq97/Rt0+eVXLqbsMpbnxf8UYO14lAAVwL/tox/Vrp07DTKBTdYRvVgPnFOupeRys+1zk5WtDDtaZu4qUI2D2tzSamNubnrHzaqorHSAurRfa9vKAepJiOc2dQo4BU65Ai/+r9IpP0V3Ak4Bp4BT4IUVcIC6tHcIyEHJZzaX0Qc/8H71HzksFbJKRMvU0lSv+dkZG+2Cc0dqLuNH6MtkTmcyWWlgtTA3p8OHDmvXrl3avXu3QQnuH1AJqOCOUqpK2SnwWfo5JaGEGe3es0sHDhxYdNYqrXyXMB1L9Z2bs2OsXr3aLrCvr89gEfgh8Ki2tlKxWMTgjZCdyalpm1M6NT1jzimuaTgSNUcxm2PUDpwatBLXhfmUYuGACpm0QRQ9q0AipcG4mpTLApucB+WyAHRbW7s+deedBk+To6O6594f6amntuiZZ542pxfo8kpRgUS/Mtm0fQ3UeSnGBevhBdIJilrW0WZlrwAyZc0cC8AD6gFJ4A39ANUtW7aYnqQD41ATDrV/7wG7praOdhtRA5gX8kXFEwnt2btPTz71lGZSKQNU1pm5ohdffImNlGlrX2YACKwvBVBVzOsTH/mIzVtlTQHUUhku18cHa0lvM+tZSl/2ZvEyQzZs/bhcf1k0qlAootq6Ouv3vfGtb5N/MSDpZ51d56C+tN91B6gvTSf3KqeAU+D0VMAB6um5Lu6snAJOgV9CAQeov4RYz3kpf+znCnkF/H7deuv7tP3prQr6i0om4qqvrdLs1KS5gAAqABEMh7X/4CHV1zcawK3s7TUwGRkaNkB9+umnrXSVkSONjY12JICPdFegEkgBSLq7u80NbG5u1OTUhO655x77ealMFJAFbAC2+vp6AzL2A+jgxLK/WKxMyYq4yqKMeonbPM+Z2ZSVB4+NT4gq31wur9VrztCatetsduihQ0fUPzBooByPRpVdmJVfBYWCIXNAvbJUoNJz9OiVxf2cmJywc+9o79D111+vjZvOUTga1/zMnPbuP6innnhCDz/8oA4ePGABRB7shgxI6fMFHG1GatCbWWpjdBIJc2k5F66Lst/mlhZLvi2VvsaiUYPNXDarffv3W4kw4E9JMA41MLpn925zhsORiCX6so+qqhoNj4zaNpT54pxS3nveeefpzW+5Ub0rV8nnD54UoBayaf3Ohz9s/cUAOCDNtaAT10eKMbCN282NBXqEeQ03AUqjf6gqNue6osLWL1Ge1MWXXqprX/d6+awHlj9RfvrPFAeoL+133QHqS9PJvcop4BQ4PRVwgHp6ros7K6eAU+CXUMAB6i8h1i8A1Hwup/e+913av2e3AWpleUKN9TUGqAAVgAj8BEJh7di1W0V55bArFkEz4PMbiOzYscNgC6ikLxRnDTey5KB6ATkJcwFxJMvL45qemdJjjz1m2wM3uKaUgvIZYMRBBcaAV35O0q3NBo3SL5pUsiKh8oqEQsGwAerQ8IjGJyYNSCnnfcNvXadrX/9bBmSk295//wPau2+/9dnOz04pEvIbSOFWcjxAuASrPL9u3ToD9CeeeMLOHS2uu+46GxFTLAbkC0a0MJfS/ff9WP/x3e9q9+5d5hDS/0qv5vzCnIEbwEpPLfDGfgHWTNpLHMYFPX580Eqpge3m5hZ7DdcN7ALv4+MT5kLT04tDPZdKKRjw2zkxwxUwB/I6Ojttf5Q6U+579Ngxg1WA8brr36g1a9bIH/BKn0/GQS3mMvroBz9o5ccAPeuDfqVxQYB9aTwQ5d9cA043gOqVRKNO0cqCmfkaiyUMxq951at10cWXyMf4GQeoS/vFdiW+S9bNbegUcAqcHgo4QD091sGdhVPAKXASCjhAXZp4uFELmbQB5AdufZ9S01NW4huLhNXW0qipcVJZI+Z2tncsU6Qsqn0HDmr//gMWmkTg0dkbN6qlqdngEUAFHgHUUokngApUAjKpVMpKW4E+oGZubpYsIwNZHDYAjPmZ7Ks0s5PXA6mUtwJAhP/grpYD0Y21qq+rMRDK5wtW4kt57/TMrKanZ9Ta1qG33PhWXXDRJYrGEhofG9eWrU+bY7tn1y6l56YVZNSnT+ZS8rByWEbbzM8bPK3sXanNmzfr8OFDdl6U+1577ev02t+6XolEldKz81aOigu9dctT+uq//LOefPJJg2wcVGCsKPpRExaYxIgVQJ1+1KHjxxfngnrOIq8hvZgSX8KPOA+OyUdf3wHbZtWq1Wpva7V9hxYBFfgbPD5kScRNzS3mSI6MjGqG/thszsbzvOG663XZy19uycN+f9CDVKa3LrHElx7UD99yizm4PFiDUo8xEI2jzvWwzhyfGwAAKjcuOHdufJAKbSNjgkGDc0b6vPFNN6gHh9c5qEv7pV7cyjmoJyWf29gp4BQ4xQo4QD3FC+AO7xRwCpy8Ag5Ql6YhgJrJZbVly1P68zUsvgAAIABJREFU5Cc+Zs7pfGpa+UzaAHVseMjGxXh9oGtsLMrk9Iwee/xJc8SAMpy5c8/ZZE4pgApA4vwBLLigPHBV6TOlT5N9rVixwkD0WP9R1dfX2ogSXtvf32+AC9wBMrhylLwCu7iQQCww7TmdQTXU16itrcWcSYKHRkfHlc5kNTeftnTdyy+/Qte98Qa1dy1XPptXMBzRwvy8hRHt3b1bO7dt1fHBY5qdnbGgHka0UFa8sJC2sS5cH32RjNPB5WOW6L333mvA/oY3XK9XXn2t5mbmDGrLYoBnXk8+/qj+7TvftnJnIA74zuUy8gf8J9xZDzxztj+OHQ6FlaxMGvADcWiEkzs9Na1MNqOAn1E7By1UiDE06YUFhYMB9fauMAA+eOCAhkYoe45biS8u6qyVOx9XmrE6VVXaeNbZWrlqtaLxqNeXG4yYi7pUQKUH9SPvf7/27t1rNxMoS+ZaWTdcZtaScm5uSlD2DYhyXdxw4KYHH9lc1tadEujaunpzjknwrWtodIC6tF/pE1s5QD1JAd3mTgGnwClVwAHqKZXfHdwp4BT4VSjgAHVpKtqwkGJRO3Zu10c+/EFzTv3Ka3J0xOBvemJcNTVeeW13d4/Kk0kV5NPWp7d5M0fTaU1NTuriCy/SOeecY2E+uIeAJKWewJ5X0pkxFw1gAV4omcVV3bVrh6qqK62vEoeN3lJeZ0mxPp8BDTAI9AAygA4/B1Apo62uqlBPT7dBDym28wtpLSxkrLx3cHBIN//2O/Wq175O5RWVWrAyW2/czMJ8WvlsRk88/oh2bn/aAohGR0fs/CxVVjIo5jqAPgAYVxgIIwgKWOztXaXf+93Paln3Snt9dm7OQn8Yn/LUE4/r61//qvbs2WP9lqT64tJ6PbjeDFpKflUsmKPJ9VASyzG43lIvLucCrAN5zItFF7Sy0tm5WdVUJ+3GADcALNm4skp19Q2KxmIGeFNT0+Z0V1XXWEl2W3u79Z9W19UpEIicCJJirTg3Ptus1Od8XXpnlVJ8ve+LUjatD9xyi2nBuXPOvB+4NtYN97l0U4FzB7jRlNJuynsJScJB5dpweWtqay2E6pb3f0AxnFfnoC7tl3pxKweoJyWf29gp4BQ4xQo4QD3FC+AO7xRwCpy8Ag5Ql6ahl+Kb10J6Qb9989t1YN9edbQ1a+DoESXLY/IV8tYTCTg1NDSas1X0BXTg4CEdO9ZvIDM5MaFELK5zzz3XwIl+UuAT2OEDWAFUgRUAcOXKlQZZfA+gkiAM+LEvQAvI5cFrAU9cxVKJL8CI8wqk4kBWJhM644w1lihMSWs0GtPE5LTS6Yw5ih/96Md0wQUXKRguswRiKJFZoUzy9ANZvrymp8b1nW99y/pHh4aHDaSALBo5Z2Zn7Tw5D8pWcYs5v0ceeUTxWEIvu+yVeu8tH1AAdzQYVDASFr2Zc6lZ7d6zR/f96IcWnMTHbGrG9uvtnxE6eetBTS9QAlxUdVW1WlpbVFdbZ3CXy+fMQaXs2SB1LqWmxqZFiJ5XVbJcPuUVCgaUzeZsxivuKTNqGS1DKBKgPjU9bV83NbWcCGFa3tOrqtoGFYuMxvGutzSztPQ158D6/eJHUcVsWu9717tOACrlvDxK23FDgRsLPA/U85ljsJbMieXGB0Bvrms0agBNefJHP/ZxS112gLq03+nSVg5QT04/t7VTwClwahVwgHpq9XdHdwo4BX4FCjhAXZqIBqhFr1fy07ffpgfvv0+11UmNDh1XIhZRdmHexszg0tXW1hmgRqIxHT02oEOHDhss8Y9I/9FjBpmUpwJwJTewNBeT0l6ApZTgWxpBc/Bgn0ZGh+31vAYYo78UiAPKAF7KhfkAbHAany0Dztss1N6eFVYijIPq9VtOWWgQ5au33vpBbTz7HAVCZfIFvNCdIslBNl6lqHwuLX/Ipwd+/GN98Qtf0KHDh0VyLq+gjBawBtJW9PSotaVF7R0dSsTjBqjbt+2QCgHddcdd1lNbVVOjcCyq9PycApQHB4OanBjTjh3b9cMf3GPgzv68sKecpqcnVcjnzLEsK4uaxriL3BAg5Aj3lBmogDvOMhAKIKMDs0dVyKmpoVbRsogB+cTkpG3f0tqm8GKiMaWzJPzikgPx9LUyLqire4V615yh8orqEym5OKQlB7XkYD//u6qoQmZBt7z73QaoQC0wyoNeYb5mPVlvHHRuKgD5XAtrifvN+B3KnnkN4UjJZJWWd3frPe+7RT5/QAE3ZmZpv9SLWzlAPSn53MZOAafAKVbAAeopXgB3eKeAU+DkFXCAujQNnztm5ktf+lt9+X/9vcJB0m2nVRYOnhgzA1QQYtPQ1KzKakaYjGnfvv0Gk8VCQTNT0wZHQBZgydeU8VrCbCplpa6MhwFkSPAlBIgexL1792jvvj0nSniBW0AWaANGgR2OjYvK2BoACneWklEgD4OvpblJZ599jjmBpPhSejwyMqaGpha97W03qad3lXzBsCyNCZy2OSW+xWAkALSgB+6/X3/63/5UQxY0FDA4ZX+RsohBFQCMi7xm9Rp1dXXpiSef0MMPPqLU9KyNnrnxxrfqZa+8wpxT6DJenlCBMCLKWDMLltBLGTGOKmnA9J2SQgzIAnMlpxh4pZ8VDb3S4Jyd6549XhDRxo0btXbtWh0+dEgH+/abW1tbXS2f328lzPUNDdZv6gVGzSiTzaosGlPwRDJx3r5ubG7R+o2btLx7pcEsx2Ft+ODYpXmmLwSoOKjvf897bC4t6wKIsj3Xws0KAJv15DPON+8FtOQaSS4GUtHaRtQkk6qurtWZ69fruje+yc4/EA67FN+l/VrbVg5QT0I8t6lTwClwyhVwgHrKl8CdgFPAKXCyCjhAXZqC5hRmMwqHQnrooQf0B//lbmUWUvJbQqw0NT5qbibgifPW0EyZaKumplPauXOnOWNB+hblO9FbCogAKEAlzihwQpAOIMOjt7fXYAVA6+8/pp27dhggAbuU+JZKTYEkABUXlX3Rm4kjC+jyYeFD2bQBDym7VZXVVs46N79gSb6bz79QV155tWrqGiRzT58DqIv/8hULGRWKOXMk/+RP/sTOh55NoIpjAtFcSyjkjUY555xNWrfuDAt8IhH4J/c9oD27dtt80Zvf9U61tzSrvKrKZrTmMxlFKxJKTU0pwvfFgn7ywx/qC1/8ggF7DdCfTFovJlBZVVmpMCXClCAXiyoUC8rn8lZmzPmxVqtXr9aa1autl3N8ZEizuM3BoF03pcgtLa2KxuMWOkSSMaBH/2ksHvfKfaemzE0tr6hSR1ePNp13gdraOwxKS4AKRKL985f3sopFKZfRB973PjFChtey1rxX0I33C+vOjQQg1ZsrC3BqsV81bqBPabnd5LCe33JdetlluuqaVylfKDoHdWm/0ie2coB6kgK6zZ0CToFTqoAD1FMqvzu4U8Ap8KtQwAHq0lS0FN8soT1+9fcf0Ydufb+mJ8cUDYcU8BUsJIlAG0uXjScsaXVZV7dy+YJ27txloBgtK1M0UmYAuWxZh5WSAiqlXkTACQihfBdQ6ejoWHTs/FbCOjDoJffyAaDioHpzQ8NWMgwgAjw4mIAQKb6AMdtSmlwWieiMtWeovr7BwBQQI8n39W+4TudfcJEisfjizE//ont6oqpVxWJWPn/RZop+7g8+Z/u1xOBMWrMzs+ayXnzRxYrFY3r88cdVW1OrlatW2s+qKpP64T336sEHHlA4EtGqlb267GWXmsNZX08IkV/haJny2bQqKistsZYS6q997asWXtTe3qZIOGQwCohz3JJz7JXaytxgdOG8CFeivJdZp204urW1qojFNDM9Y2W2JA93dnXZ/FUrqZ5fsDmo1dxcqKz0wH1qysqHSTP2B6M69/yLde55m+34PKz3luCsQuFEue8vfmcVpXxWH3jve08AaslB9dz2SruBUForXGL2CcRyjYROcf3ozDnlCwWbs/v6N/yWLrrsZYsON3+elD6ePQszwJ9dwqW98X8DtnKA+huwyO4SnQK/xgo4QP01Xlx3aU6B3xQFHKAubaW9kKSCMtm0ioWc3vaWN2tibFjxsojNQ52fJdjHb4Do9weUqEiqu6dXZdG4Dh48ZHBCiW97a5uBJ2BSgiygBMAsjRkBUIGw9evXG7yQyJvPMxKGcSgDJ8AUqOnr67PXlEp8OT5OKZDDdkANJbAcG0Dt7l6hnp5ecweZhTo7O2eAes55mxWKRJ8t7y2QWsy39KBSjZtTJrugYCCgu+++28COMlpA7eGHHzYH8Pzzz7ceU4J+6H8tjb2pq63R8MCAvv61ryqVIu03Zm7oDTe8Ses3nKlIOKxcPuuFAYVCOnzwgB588EELTGKkDD2tACp9qWhMWjDaeSm/QftMGTWuLhp6PblJO1YwEFRdVbWS8bhB9/DIiIFr78qVyuXzFvaUyxVU9Plsm6qqahs3Q68qScZ5+TQ6MaPu3jW67LKXWQAUj1KwVankl/N5XkAt5HXre96tQ4s9qMAnD9aYdWO9WCs0RBu+5jnWlT7bysqkgT83MwB8zusNv3WduntXKpfLW9CTA9Sl/V4bwD//4i19p25Lp4BTwCnwn6SAA9T/JKHdYZwCToH//xRwgLo0bQFUPqZnplSRiOtN11+n0eFBA9R8dsHmoXoluxUGN6Srrli5UnV1DeaIDgwM2uzQ+rp6gw/ArvR3MaW5bIcLCPjh8uGyAXx8BsBIsh0bHzUIo+eT548ePaInn3xKc3MpA5Ty8oQBMiBDGi3wxLaAXTaTtudbmlt01llnWy/jxOSUzUF97evfoDPWrVeg1H9aJMGXQCj+eCdhmJSegmamJw2o/uiP/tAg9Mx166wM+fCRw1aKe+zoUV1++eVWkkrQ0RQJtNU1isfKtG7Nav3lX/y5zRzlGgleWr58uc7ZtFFr1qxRTW2NQSsjbJiLCpyieFV1tcoTcetBpR+VOafJykpzGDlBYA2Qo4yaGwG8hp+tW3emlTwPDgxofnZWC7MpVZRX2PF5vrd3pVLzcxoYHLRxOuhHDyqAytf+QMBel87lNTw2pURFtc4591zbLxpQ3ovz/WwP6gsAajGvD1gPKusaUZw5sJLNpwWwgW7c4cHB4/YeGh8fM5ebdYtFy1RTW30iWCtgCcvSG990g5paWi3YKWKurnNQl/ab7QB1qbq57ZwCToHTQwEHqKfHOrizcAo4BU5CAQeoSxOv5KBSahkKBHXH7bfp0UceUjQSkl8Fg6DauhpVMndzYUH5XE7Lu5drWWenlakCHw0NTeZ+AlH0PFZUlKu6usqAB9ABUgAfnNHh4SEbddLb26PGhgZNTk0atDE2hgdwRDnr/v37zc3zYDRnQULAL/vig9cxR5R+UdxFUnBXr1ljs1oZt0IJ66tec625vX5/qf+U0lVPJwAVc5CZpZn0vO3vb/7mr/Wv3/ymaqqrdM45Z2tFd7fGJ8b1lX/6Jy1f3qVrrrnKApp2796lXDZnJcavedVrzEH8+je+runpGVUky83hLK8o1+o1q9Xa1mowvZCetzml9JPiHAJs6YU5S+L1qWjuJ+Bs7mwsbjcDgE5uAuzevccgH0A9a8NGmzfLP9yDx47p6KFDBsBcM84lEE0/6vDwiMEo4UlQIz2uOLQET5VXVKgsFtP45Ix8obCampu1Yf1ZamltVTAUORGo9NNw+POgWMhl9JEP3uqFJPl8tl+vtziqQt6bb4rTTQ9qqeQXJ5X3hDdbN2HOtZUV+3yWMPy2m96uusYmc7zt3B2gLu0X2zmoS9bNbegUcAqcHgo4QD091sGdhVPAKXASCjhAXbp49JNS8ppJZ6w/8n988fOKhIKKloU1MnTcQKK6qsqAlbEoHW1t6urqNNg6fPioKiqr7GsAFgACJptbmgyYSGoFSnDVeB6YoeQT4FuxoluTkxNW3ktZKs4a8EkfKgE7lLEyo5VEXQDXykAXx8/gmuJCAnKUt2YzWTU2NWnTuefJ5wsoGovr4ksuU2vHskVA5Z+6EvA8qxXADRkyc/SLX/i8fnDvPZYOXF9Xq2uuvpJuTP37d76jkZFhXXLxherp6TbQxlkdHhrSunVnaf2Z6/WlL31JfQcOqLIqqeGRYevDzTDCxu9XNp9VRbJC0VhU0VhMHR3tBqQ41bFIUBXlCQNs5sq2t7Ub8FOeC5zyXN/+A0qnvfJcIPP88y8wlzdWFtbUxJj27N5tmgK3jKEZGR2xkTtoyYM1wUHFhaYXGBgHWGfnF+RjDmk2q87OLp23+XzVNzbJ52MGa8Hccsq6PUh8VjtvSA8ZSfP64Afer4MHDpgzDYTSJ1xbV6dwKGzJxYRJUdrLiCLeD9zI4MZCfV2damuq7YaHhTL5/WpsbNKb33KjvZ8MUK0f1jmoS/3NdiW+S1XObecUcAqcDgo4QD0dVsGdg1PAKXBSCjhAXbp81pPpA2Tyevjhh/S537/bXD2CkgYH+20kSGVFuaKRsDmrLU1NamioVzqTUf/AoA4fPWa9n5R1AqSAUW1drTmFfI0DCqDimgKpBCth6zE2BreR0t+MzcXERUtYQBIAyudSyWkpYIft2SeuG6+FwZj/OT4+YTC17sz1lkqbL0jrN2zUss4ueeWjJcDi87NZSeygmC/Yed9556dt3ujo8JDGx0b0mldfY+e8fdtWPfiTB1RZWaErX3mFOZlPPvmEweOyjm6tX7/BRsdQwpsv5g2uAa4AMcg+4Ddv42r8Qb+i0Zg50JREk5asPEnEaCYrlwZQ29o6DChxRbdsedoANZ8vGqDOpebU2tqmHma/NjeqsiJh5cP79+0zAFy1apUmp6bMuQz4/eaioiFakRjMubFurIkfFzoa1dz8vMH+Na9+jTqWdalYZMRPXiGClAJo94sBtZDP6F3vvNmOTWk2x0cbQJkxQ7ji3JDAQSXoig/PvfYpxk2MpkYDVN47gDyA+pYb36oKypEZCWT9rw5Ql/qb7QB1qcq57ZwCToHTQQEHqKfDKrhzcAo4BU5KAQeoS5fP+lCL3sfg4IA+/jsf0fTkhLmoxwePWUpvKBgwOE1WlKu+psZKNMuiUaXm5vXQI49qembG6++knrQoJcrjJ8aKUPI5Pz+nlpZmtbW1WQkoQMNzOGz0MAKjjU2NWrZsmcETbhzptJZwG4taP2Zp1qbf51cwFFQintBCJmMANDQ0rPn5BS3vXqEz12/Q/HxGZ286Vz29K18QUPkHEEgiDfh3PvpR5XNZzc5Ma8tTT+jsjRv06ldfo1wuY/NL9+zZpTPXnWHjdOiTPX58SM1N7WpubjHwe/LJJ5WaT5lDOTI6Kl+AgKJyZXJZg1Q+A3DtHR1W3sy82ZC/qKNHDht8cr1dXd2WhoyLymv79h/UAw88aOW+wHkmnbX9M5ImGPBZHyxrAZDSW9pNWfKiA03iLzrjbPNgf2iLUw3UZ5nvynqYwx3Wy6+4Ql3LVygU9no/KYOW7/kdVCmv97zzZltD1pTzYt/cXABWCc3iZgTurpfcm7TnOaeI9Q03WcgVawzQ05/qAHXpv8c/u6UD1F+dlm5PTgGnwH++Ag5Q//M1d0d0CjgFfsUKOEBduqCAKS6q1yuasz7UHdueUTgY0PDQoAUd5bNZRSNB1VRVqra6ygCS0TMkrW555hkdOHhI09NTnju52COKcwcQUSIMvPLAjW1oaFRbW6vBDPAyMTFuUEXpKz2Uo6NjBmOk9BKcxCxS4JNSVfZDsBLwBHCRQDybStm+eK6puUVnrDtTRfn1yquuMUD9aQfw5x3ULOFP4aD+nz/6Q+t9raup1tNbn1Ihn9Wll15sTuXU5ISeeOIxG0eDqxqPx3T06DFFwozBqbLrIUBp7/59Voo8MTlhZb2AdTaf03x6QYUC80e9UT3AWqIsrGR51AKPgHrKcikNBixXrVqtjvZlOnZsQN///vfV3z9gZcGk2xYW+3w7l3XYWhw5csgAdfXqNVq5cqX1yVJWW3Kws1kvVAqH2zTL52wcz+T0tM44c51qamvNVV2+vFurVp+h6rqGxXEzLwyo2cycPvKhD1rJM/sFUlkjrx95VoyboaSYcwFaS4DK16FAQB3tbXZXxPqKJSsDvuHNN6qyulqitNg5qEv/pXY9qCelndvYKeAUOPUKOEA99WvgzsAp4BQ4SQUcoC5dwDx0Kp+VgoZCAf2Pv/6ivvqVfzYHdXJi1HNCC3mVx2NqrK9VdWWl15daXa1ERYX6Bwe0e+9eA0tKZQnHYV+U4RKaBGfgnAFXlPQShkMPK44ZwArYAobRaJkBGo4cEErJLkm7Xi8l/1R55cJAH/vFUcVdpYwVoGW/kbKoamrqVF5Rqeve+CatXrvWelKft8S3UFB6Ia1wWVhf+5ev6Jvf+IZWr1qp6akJPfPMVnW0t6q9vVXNjQ3q69unHdu3GQSuXr3KSnxHRybMeT7zzDMtAfjBhx/yypoLeSubHR0btYWZSy8YINKfiRa4jclETPU1VRoZPm7XSjgUD+aBnnP2Jm3YcJY5p/fee6/NnCXB2KTAoY7H1dbaotraao2NjZr7Ssk0CcLAMYFMEUp0/X6VRcuE62xl0pRIFwrWczufTmvVmtUWisRx4omEztt8gTq7e81R9QDx+R3Umalxfeq2T5iDbX2tlZWLfcdZm91KiS/Jxt5NinL78MKtwopHKfFt8gp4fT4r862urtGbbniLqmtq5QsGHaAu/VfatnQO6kkK6DZ3CjgFTqkCDlBPqfzu4E4Bp8CvQgEHqEtXkUAcLzEXqPTpkYce1F13fFploaDm5mYNOkMBv6qSFWqor1XNIqCSVBuLxzW7MKft23doZGTUXotrtgD0hcMGZTyAVZw8wJPQJFzUzmWdqquvNWgFUOn/BGwHBvoNatgeR47nvNLQyIkUXy90KapgKGCARVksQJjJUK4rdXat0Kte81q1L+v0SlVfoAc1Pb9ggPq9//iu/uff/Z1qa2vUtaxdTz7xmMLhoNrbWtTe3qah4wMGqIQNAahA5cjwmPr6Dlo4EeD86OOPmXtYBL38PtM1EAx6JdCSuaP0VwKxjXU1amms06EDB+x6ATpvlmpEXV3LbfRLTU2t9bc+9dRT1mdribeUJdPXGgorSm+r3289ppT44moD9ejv9f96AUncCCAJmO9Nz0TCnF3Ke63/1++3eannnHOeNp13vt14oP/Ug/tf3IM6MT6sT33ykzY+hvMqzT/laxxtzgs3F4AtzcQFRgHVupoaC4eyPlm/fxFQa/Xmt7zFHGb/CUB2PahL/c12gLpU5dx2TgGnwOmggAPU02EV3Dk4BZwCJ6WAA9Sly4eDCtSQHAvATIyN6MY336CycEj5XNrAKwgExcpUXVlhcEHfIyWbsfK4guGQHnjwJ+o/RqASQUlZpVLzXnlr1gNNrz/RK3MlrIdAHPpN6xvqrf9zZGRIfX195rgBN8Ay++FnpdElwA3PWQ9mVbXq6moVCAYsgIjSYKDLm7ma0rr1Z1lIEomwXhLtLw5J4h/AzEJa/oBP3/7Wt/SNr39NxwcHdMXlL9fRI4es7/S8c8/RqpW9Npf18KEDBl2UHTNz1KeAuZvd3SvMUf7x/T/WkSNHlSivsL5TZpHi6jKuZm5hwUbIZPMFhYNBNTfWSYWsho8ftxJYwLY0ixQIXrFihVauXGWwiTu7a9cuK5fFCUULRrvEolG1trQaNLM9WrAu3CQAeoFzRv7guh49dkyp2VnTjDFBuXxWx4eH7NgNjY2qrq5VQ2OTXv6KK9TY3PKigEoK8cfoV56eNrDmnLyU3rCtWVNTk7Zv325l3MAzz7F+doOirk7BgF+hYNDWE7eWEl96UOvqGxQIR5yDuvRfaeegnqR2bnOngFPg1CvgAPXUr4E7A6eAU+AkFXCAunQBqRolpAdQAQ4DvqJefc3VltrLjFB6QcvCYcXKQkrEY6qrrlZ9fd2J0SnJ6qT27NunvXv3agKXLxhUJFy2OAdzWmWRqIEpJaqEIVGKC9ARmkSpcEXSS+5lrAq9qIAt7h/ng9uHw8bD6z8tGNAAObFY1My9UDhkrhxu4/TMrAU3AadnnX2OKiur5XsRQJ2emjIwfPAn9+sv/vzPNTI8pBXdXepZ0a0HH7xfoaBfV191pYUlbXvmadMok0kbQLa2tFvSbmNjg6XrHjh0ULt27dZCmtEylZbEy/Fn51LWL8tMVlJzAcv62ioNHGWGqKykFngj0IhSZ5xn3NYzzlhrWgGf27Zt05YtW04EIhmoShY8xWsorZ5NzdoNANxWABVYBVqnJiet7BbYRbfelYRH+TUwOGClwbF4wo5ZU1unzedfaM5zojwpFSm/pXc4bE4q6b641sDo4LFDuuOOT2tmetrWh/XySq1JV2a9M5biizMMvHMuNi4oTO9tuTLpBQvgwjHmPcNNi7e+7SZVUeLrDygQKiUI//SfKd7wHM/XdY/nV8A5qO7d4RRwCvzfrID7b/z/zavnzt0p4BQwBRygLv2NwB/88/NpRaMRzc0Bo0G95YY3aWZqUrls2gA1SghOJGjQWlNVZUCWrPTgp6quyuaV4izu3r3H9kHCLrlI9DYuzKc1Ozu3CDg5m+W5Zs0atbS0WM9rPF5mPZE4caS+4v4BO0AjjhzgVQpZonyUDwDJQp0KOZvhyvdNzc0GwgQkUap6yWUvMyfQKzN+fgd1ZmpasXhMx44e1h/94R+qb/8++X1FXXbpxTZm54nHH9X5m88zfQ4fOmi9lpQl41oGAiGNj41bki+jVeobG80BnEnNK5fNa//+PgPmsfFxCyUCHAcGjxtkd7Q0maZjIyOanZ0xuONagTUsT/pMm5qbtHbtWoNQ3OQHHnhAjz/+hAEyoEfZM3qQ3gvo4UADgujBAyCkH5UQJYDXKwH2289b21q0ACSSwBsKmYMeCkXU3NKmruXd6u7pNfeXsTOANUhICTXl1azXscMH9Lt33WnOcsnV5didnZ2mxY4BqESNAAAgAElEQVQdO8w9pcSXcy0l/XJzAUCdnBhXWSRi5x0Kh9XRsUw3v/NdqqqutdAkxuC4MTNL/712gLp07dyWTgGnwKlXwAHqqV8DdwZOAafASSrgAHXpAgIDwEkw6DeHDUD9vbvu1EM/ecBGmaTTC1biG/TL3MTaqio1NzcZ7ETjZSqvSlgvI3BFeSuACdBQ/sr+xscnNTY6YV/j1NI7umb1Gq09Y61iMZJpvRLb6ekZbd++TTt37vT6EgukCue9MSSUtBqI0rPofQ4E/AbGRRUMgOhBZd9l0bguvezluuiiS1Tf2PSic1DzubzyeRKC8/rG17+ub33zG5qYGFN31zJ1dS3T01u3KBIOqqmpwcbt4AzOzExbz+XU1Iw5hi2MmkmlbMzNm254swqBkEaHRpTOUqqc02xqzkB2dGxcx4eGFAoE1drcpKAvr4cfelA7d+4wF7nUi8q14S6HwyE1NjXZsdF7eHhIe/fu0/Hjgwb9hB4BqYx0qa2pMT14ZDNZ+3p2ZtbKiy35N1mhZEXSRgFxM6C6psqcaMq6ozGvxzedyapQ9JmjeuWVV2v9WRstPTifp484aGvC2tBrTEjSxz/2UXNIgUxvzQoGwjimrN3hw4c1MDBga1hK+gXw6WeenZnxoq+YgxoIWsDTu9/7PlXX1Xtg6lJ8l/5L7UKSTko7t7FTwClw6hVwgHrq18CdgVPAKXCSCjhAXbqAFuJrf9DKA9RISN/82lf115//K1Fdi1sYABCVV8DvM0ClPBeXLJYoU7wyrkKxoEw6Y6Brqb/ya3xs0npCcVInxqfMWZ2dSZkLh1u26dxNqq6u1NTUmPUo4sxt3bpV9977A01NTVpwTqnXElex5JxaZA8loEG/wpGQ5CsaLAJS1TU1qqys0VVXv0obN21SLF7+wiFJ1s8JmM/bvvr27dM/f/kfLSAJ9/jiiy9UPpfR8NBx1dRUWYkzTjGQDGhxTFxLAoaYxVpekTRA7ezuUb5ATlJA4bKYhSblMjllsjkDeY5ZmSxXej6lvj27dM89/0cPPfSQQR3wWCzmDVgJraqsShrc0fdLaTUQ2Nd3QIcOH7YQI7QAXgE8HMyZ2Rk7J44zOTFpbqSVQxe9cugq+nIDfqVSM6qvr/XKuoNBxePl5qBSnjyTSmnVqjW69nWvt77UdDpn8G/JzAWupqipiVEDVMbM4AjX13vjc3C9AVN6UHFvcVBLIUoAMUCfiMXsvZRbLGsmOAoX+L3vu0WVNbUeCDsHdem/1A5QT0o7t7FTwClw6hVwgHrq18CdgVPAKXCSCjhAXbqApPji2PEgyChWFtaOZ57W5/7gs5qcGLPyU+ZW0puKg1qdTKqpiVCdakUTZaquq9TYxJj1Wybi5WppaTUA27N7n44cOWZ9oMFAyMph51ILlvbLfFNKVykznZzk+6Dtj1ErDz74Ex04cNDKXOnL9IKRQpZEy35Lbqo3Ziaioq9ggAphNzQ02ZiSV7/mWutBDYXLXnAOqq9YNHex6GMQbEE5kngffUTf/PpX9czTW7RsWbvOXLdWQ8cHDdaBqoMHD1rwEH2vTU3N1ntbXl7hOcSZrM4+e5MuvvRl6li+QvlcQQHr3yyVGBNGxaicnM2Z9RX5Oq2HH7hff/d3f2swVyjighYtHZdrDoWDlizc2dlhacU4uAAqpcIAr+dKl9kcVG4c0MvLyB/6VoFdfoa2QCLn3Nm5zNxUABVnmLE+OJa4qOl01kKc6D/F2XzzW96qruUr7HyBcTRPc+6hgPqPHtLdn/ldS18GiAFPwqo4Ft97M24n7DxYX86Dmxfsg/dTPBZVPseM1pyV+BI69b5b3q9kdY2KQLAD1KX/UjtAPSnt3MZOAafAqVfAAeqpXwN3Bk4Bp8BJKuAAdekClsbMsAdcu2hZWGPDQ/r8X/6FHn/sEU1OTigSCikU8BnQVFVUnAhJikRDqqpLKjWXslmcOHCtre2KxxI6cOCw9WAClfFYhZX90us6MT5pDhlAcuaZa5XLp3Xo0EEDIkAGwKLMF7ABxnjYuJZAwH5eGrUCyOGiZrJeHyW+XkNDg81Aveaa1+jczecbdOHOvVAPapaU4lBQ86lZlUWjSs3M6F+/+TX96ze+rpmZSV14wfk2FzWdnlckHLJ+TgAVJxNA5XyZXQqgT0xOKZms0pq1Z+qCiy5RZ1e3QmVRFXLAdt56dnE0gWKs5XwmrWAkrMP79+lLf/e3eviRh7UwP2fgjRNJjy5pu4lEXHV1NVbKi9Pc3z+g0fFJ0zOTw90s06qVKy0oijTkI0ePiOtCZ/SyebGk/pKg29hoI17YN8B99OgRc6sJapqbT0u+gKpr6syZvfm336nelasWS8DDtpZAMYCKg3rHpz9lLikgzPkCwKtXr1Z7e7s5wpR7A6ulEl96i7nBwI0BzqH0Bwi69/T06r23vF9V1ZQqF11I0tJ/pRcrIhYbkU9yP25zp4BTwClwKhRwgHoqVHfHdAo4BX6lCjhAXbqcVrJpoUOE6njwkZ5L6d57/o++9Ld/o8HBARs5wyzUSCigSpu3WWNlucGIX7HyiKJxL9AIh7SxsdkgdWZ6zkKTmBNKP+r09KzSCzlzQwlK6u3t1caN6xWNhbVt2zNWOgvgAFFAFqmzuGul9F5AywJ1QiF7Lk1QUCSobC5jTmPYymBrFY5EdcUVV+miSy61eZ4enP7ikCQuusgc2IDfZr4CeqTq7t21Q1/4/F9px45tWtnbrUI+Z32qzB0FtiiZ5dwo7fVKmn0aGhpZnHHqkz8Q1nmbz9cFF1yshqZmFYp+SzHGhQQbKHumTLZYyMsf9Gt6Ylzf/fa39fd//z81NTWhRHncyo5tbmyc0lqfudzr159pAVU7d+3S2PikgqGIxsYnrEyX3k9cTACac0NL1pUSXMp9WS/KcIF5jm0zbgFk66vN2rmXlycVLouaY9rW3qGb3n6zJQTjmqK9FLAeVkqcpydG9aEP3nqixJebBxyP8CjOZd++fXaTwebCFot2XNbWbjAUCipPxE/MQSWkqbOzS+957/ssSbhIj7FL8V36L7VzUE9KO7exU8ApcOoVcIB66tfAnYFTwClwkgo4QF26gDh6wKkXRkTfpJTPZnSwb7/uvOPTGug/ZuWoAR/jRvxKlifUsNhvGIr4VRYPK1mV1NTUtIaHRgxQmd+ZzxW1deszeuSRRw1QCRQKBSOqrQWSYtZT2dLSqHiizIJ89uze7Tl8DY1WGjoyMmwXlUrNWSgPLio/B5QIHiI91nNQ0/a68opyVVZWyecPWkjSK664whJhf5GDWlILkLOwJZsZShCQX3OpWQOwP/+zP9WPf/RDc/rKEzGDOgC+WCjYKBhCjGKxhLmnOIiEQbV3LLMy34GBIa07c72WL++2kTe1dY0WPuQjQRe9AVT717cgFfM2Xub+H9yrP/t//7ul9ZIYPD09ZeW/Xn9s0HpeN2/erMbGeu3Zu9eOBziOT0xa4BA7LLnLACJjcCi5nUulrCeUJGEelODitk7PTOnxxx412KeMmnOLxcqtbzcYDmvz5vN11TWvsvXy0ns9EOc4APt8alq33/YJDQwMWtBSeaLc1iCXzWlgcNC0IqwpncmYe4uLSx8r0J1Jp82NDoco3Q5aijCAesv7b1VjS6utGefjUnyX/nvtUnyXrp3b0ingFDj1CjhAPfVr4M7AKeAUOEkFHKAuXUAcVIDM+k+jpOrmrPQzNTOtD9x6qw4d7LMwm3iszOZWMoKFNNiGhnpz+iqScQOTudScJiYmLeinZ0WvKquq9ZOfPKgHH3zQYBUAZgZqdXWNuaiASjJZrvqGWg0NHddAf78S1tfZqGAgaJDDNsAbfbA++cwhpIyX8SijI6Pm5oWCQXsd8JOsrLJE4Q1nna1LL7vM3EsSYs1BNeDxem1LD2AQ5gKAA4tlxLiKmcyCtj/zjO6++/dsXmdtTZXN+2xtbtHE5IQBGqE+DY3N5uhS+kpaLeNm0I+dEmBUkUxq1arVOvucTfIHwyrkcvKbM8ijSK2vlM9pZi6lH3zvP/SNb3zDnOjSrFE0mZtPmUsbidCn2WsjZ3AqY/G4ZmZS2vr0VnNIl3Us09z8nM2iJbQKYKRnlfPDVR0bG7U+Wfp16xsaDJQpS6YMtxw3PBhWLp9XNJZQLJHQjTe+VWvPWGcurXfzYnEerbXr5uUr5vWJ3/mI9bByzRE7R8/hzuZyNnuVtQN+AWf6TAFVj3F99l5jzAwgyv67upbrgx/6sGobGl1I0tJ/nU9s6QD1VyCi24VTwClwyhRwgHrKpHcHdgo4BX5VCjhAXbqSpbRcRpLgCnrpsQHNzc7owx/+kA709WkuNWPJq5RlAnXJigq1tLbYZ8CpoqLc+irpGSXoB5AEhJ588int2bNHuVze3EncRkpPKSsFXHAiq6qSGjw+aKCES0j6K9vT2wl44U5SwmqjZKqqDNBKxwlYaBJjT7Lm8DFqprq6Vj29vbr40ksNUM2JA65KH88FVEPcojmoQDqQyoMAIQD94x//uAUkAak11VVWDkwfaH//UdXU1JljC3QDZriIwBmgzLkC6snKSqUX0lq/Yb26V/QomkgYnBmoBil1zSmbTuvggQP6P9//nnbt2m12NiXHQN/+/fsN8tiGdSHFlzJm9Gtv77CSXdJ8J8bH7WvcSB5ohgtNqi4ltwBgaR4qr+FGwNjYhAE76cqWohymxzRgQB+Nx3XLLe9Xd0/PogP97J8KlvpcLCi7kNJdt9++OPImZZCPDrU1tbb2+/v6ND83txiC5DmlNlLG5zcA58YCNzZ4rwHGbW3tuvWDH7LRQDj6PkqBDaN/+s+UxdDpn3l26e//X9ctHaD+uq6suy6nwG+GAg5QfzPW2V2lU+DXWgEHqEtf3tIf/KnZWQND4I9y2tmZaf2Xuz+j7du2aWJ8TOFQ0MpdATnAtLW1VcnycnutASqNlZK5dfQdAlYk3loybaFgryvNwiyBFPNPYUK24bjAVGNjowEOwApo8ZnteQ5A5ed8zzFCAc8dxHWkv7OmttaCi5pbWnXZK15hn62W9nkB1XMygW7P3PP+ScznssplM/rf//sfbDYqWtB3GwmF1d7WasDsnZdsxAtg2tJCIrEH2cAp0Adg009Lue3m88/Xip4ee559hyIRK0/es3277rvvPrsOHuPj4yfmvx49etRChgBwABXgpE+W6+Vr1gDA4zjoTQk0JbylgCn0RDe2J22XffNavl9I06fKeJ+wjZnB1Y4nyq18uqauXu9+z3vU2bV8EVCffX+VADW/MKfP/O5d6j92zPbNebA2XD/HYO05J0AbYC8BKrDtJTJL1TXV1psKoFLaTUhSS2ubfLjebg7q0n+pXQ/qSWnnNnYKOAVOvQIOUE/9GrgzcAo4BU5SAQeoSxeQFF+gAWgCIIErYBJH7J/+8X/r377zHQ0O9FsPpgGqTwY99KGWJxIGTKTMAiU2MiQUMpgCTBk1Arzw4BilJF5ghTRaGISQI17PcwBOyQnEAQTOgBzOiWMCXHzwWp7Dnezb32dwC1zjnjY1t1jJKj2oK3p6vXmaLwioXmDRIqoasFqfaLGg/qNHdPdnfk+HDx1SPptVT88Kc1M5Fq7w7KwXPoQGACrBTt4YHL85wf39/aYLgLps2TKbVcoHqcFA2dHDB/XA/ffr3nvvtZ8Du4yt8cqhE6Yd+wQ4WRuOwfN8DwzzGcDjHEo3BdCf7UvJufy8lJ7LNaIVgAuglpXFDCh54JzicDNmZv2GDTYDtb6h8XkB1ae8fu/229W3f7+53cAx7jbnx9qXHHCOx7rzUUpqZu3RF0BlXXHxAdR3vfs9am1rl59+VweoS/+ldoB6Utq5jZ0CToFTr4AD1FO/Bu4MnAJOgZNUwAHq0gVkbAjwAHgCVwAFQEMZ584d2/Unf/zHOnigz1zFyiTjYnwWbgPYxGMxJeIxAySAkg/6HnE6gTOSXJltCrB5ScEeCHqAymxUn41R4Xn2B+AAqDh8lKQCYQBqyR0EYAFUYIjtR4ZHtH3bdtue3lZKfAn1wRG85NJLtX7jRpVFYy8BUD0gzdMTqqICjELxe2FA3/7Xb+qfvvxljY2M2Hm3NDeZE7lmzRrl8wWvlDeZtOsCRknN5RoAVNxTtgFKS+4xkMnXC+l5Pb3lKTv3xx9/3J6rq6sz/UvQi4NMmS/7RFN6UNkv+gD/lE+jDfvkObTmM/oAppRT46jyKDnbfM2xgqEyc4BtRupiabDPH7AxPa+99lpt2HCWIiXtnvP2KjmovkJWn7nzTg0ODBhIl8bMsP5AKuvPMbnJUHLQeQ9wbMrCCVGKxWNecnIgYP2773zXe9Tc0qJgOLLYM+xKfJf6m+1KfJeqnNvOKeAUOB0UcIB6OqyCOwengFPgpBRwgLp0+XCv4EaCkUqQBVQBEdOTE/r07bdr184dSs/P2fxP3K9gIGDwE41ErHwzmawwUAJKABSA7NChQ9q2bZvBC4DKo+TsldxUAJV5puwD+MRFBECBHSCwBDh8DZACsICsjUrx+SwQ6NDBQ7bv2to61dU3KJmstOOsW79emy+4UMmqqhcAVO+aPcc0b64mn+ltRQ+CnCYnxvXVf/mK/uWfv2LJuiu6u202LK4o/aA4l0AeQM05AY4rV640aOT8eZ7z5jWAmuew+kzHfXv32PHRCf0AW+AOQAUyuY4dO3YYiKI3qbyU9aIFGqEtUMo2lB1TElxKO/b6ckO2L47J/r0ROTFzSkPhMktIpszXnPNCUcAnwUive8MbrFQaYPVSkJ99lADV7yvorttusxJfIBSwZl24bq6V9ecGQ2nsDXsojQqi95gbATjJpRTf1tY23fzOdxmoRsqivNj1oC7915o1d3/fnYR+blOngFPg1Crg/gN2avV3R3cKOAV+BQo4QF26iHiauIBAJw/KbXkAUTiIn/vsZ/XE449ZH2pVZdLACgcV8Ikvlo/yHE4YUALsAGjA0+7du61E9bmPEqR6ybBF4x8cSMAGQAOgSuXCQBiAA/gCW0AhrwV0AK6Z6RmDVF4HuHYs61QyWWUFu41NTXr55Veosbn5eQDVK+w1T9ebs7P4nffZt/g9zvHo8LD141rJ7uysATnnQ6JwqccSSONrSzHu6VF7e7vBKim3uJ58lEqTAd/6ujrFYmUGp+iG7miILlxfaWYp2+/cudMgExeVGwBoUHJZ6fW0Ps5czo7F13ywv1KvLlqxLmxjAVhzc0qUVyqXK9gxuRZKvUlAfs1rr9X5F16kaCy+OFbmFwNqwF/UnZ/8pPbu2WO9wpwT58b6eanBYwaurKWFIy3epOBmRFkZNzZCJwCVIKv6+ka94+abbQ1j5RWuxHfpv9LeTRcHqCepoNvcKeAUOJUKOEA9leq7YzsFnAK/EgUcoC5dRnCM8SPMpQQiSmW4jFvBWvybL3xe9993n/qPHVU8Rj9j0BJYgaWK8nIlK8oNQnDNACQcxVWrVhlQ4eiVeioX/2i254E4HD7mgEbKwifCkYAboAqAArJwBXEgGeECXJ1zzjkGbkAWUDQ0OGQgTAksriAjXapraq1kNByJ6NWvvVadyxeDfn4uxRf3tmgjTSw51+83KPeQdXEEjM+n7MKClT8D6V/84hc1PDRk5am4yVwH51xKGQbKcDgBNdxg3E/04Jy9/fsN5LjGWCyqxoY6K4sGJp955hm7TkCSfVLui1a4x5T5lvp72VepjJbjA7ckCwPA3BAopR3zPNqVQBUHtlQenclkrbx3foHe35BdMefEDNubbv5tdXZ12agfL6zoFwOqL5/RH9x9tx0fcOe8cXg5PnNXgWJ0YZ3NJQ0G7Rg2coabHOGQIgaqYeULBXO+b3r7OyztuLwS17tU3utSfJfy2+0AdSmquW2cAk6B00UBB6iny0q483AKOAWWrIAD1CVLtwgnjP/welBLD3oycfp+eM89+pM//q8qi4Q1OjKiqqpKzc7MqKW52QJu6ENlhAwAiWOIY4qDCEgBjkeOHDEIA1iAFCCNclDgKhQKqLqmyspXS85tyUXl9cAZ++Mz0MZ+cVpx/IAfZqEO9A/YtqT4di1fbpDF/NHZVEoXXHSRNm46V2URSoL9BkKEJqUXFgxgfX5v9Imh0Ilrf46TWigos7CgUCSsdGpW//7v/65/+/Z31D9wzOa1jo6OLALXs2NUAHfOj2u0eZ+xmJUv02e6YcMG04Hz7e1ZoaamBgM8IBa3kXJdPnONnZ2ddo38nA+AHGgFRNk/2qOLN64natoCyFwP0MfXHIuvcZcpA+Z8+AiHI8pkcjrWP2j747n5hQVzT1/xyqtsX+FImYI2s/XZ8mzeG/A83nMhs6A/+uzvW58x50HAExC9bt060+TJJ5+05zkHzpd1txm7gYDi8ZgBakWywt4Hqbk5dXevMPf0He96twIuxXfpv9CLWzpAPWkJ3Q6cAk6BU6iAA9RTKL47tFPAKfCrUcAB6tJ1fP65kt74lcMHDuhP/+SPtXXLUwap9A8uzM9beWssGjVAxXkEUCntBFJx6uhDBZ62b99u4AVgAU/eHFQSfHFSswpHPLjzRsVEDOZKTirghgvItpSiUjaLQwls8Tg+eNxSfHkdIMZYmdbWdoOl1Py81qxdq4sufZmSFUmvpxE3cDHh1txin1fW/PP/ED5b8lss5K3ct5jPad/effrBvffqvvt+pCNHj5iLihMKZHFtpREwQCbXxPXjLFOazDlS+szPnnzyCXM9zzv3HIM4AJ7PXCsP3NdS+TDX/sADD9hrSvti36XU3pJDijvJvkv9vTwPxLIuaMPDwNPmnfo0PjGtbNZzgA0aE+W6+V3v1po1a212LO4pUF9Sp+SslwCVFN/PfeYz2rVzpyX2suac61lnnXUCnnGEAWUeXjJ01o5NfzOAmihPeGXIqZR6e1eqe0Wvbn73u23erM+Cm1xI0lJ/sx2gLlU5t51TwClwOijgAPV0WAV3Dk4Bp8BJKeAAdenyvRCgUuoKjH7rG1/XH3z297W8q9PKXyPWR1imRDxu5b48BwgBGzimOH+loCDKXCn1xU3leSATSAWKJifHbRYobiPuGk5fqfcSVxDgYn+ADy4cbh/lraWgJFJ8AVT2TalqdU2NOju7LCyJ8l3GpFxy6WVq7+xScHF0yfzcnOee8j8LAVqcfooQpX8RvcbUn/7IF5TN5TQ6OKjvf/97uuee7+vQ4YOqq6s9MVsU95Ry59I8VK4FUOS6eQBxlCnTU1pRkdCyjna7LuATsC/NN2U/AB3giwMJ5KMP++ba0QDQQx+2KcEjx+VR2g5QL4EuGgO4fHBOhw4fM6cyGo1panpaV111ta6+5lWqb2ySPxj6uRLbnwVUvwr6zB2f1r69e83lxt3lXM844wx7LwCj9MdyXZwP681nr8zXZ65vWbTMngdQu7t79LKXv1yvvPIqZt5444EcoC75F9sB6pKlcxs6BZwCp4ECDlBPg0Vwp+AUcAqcnAIOUJeu34sBaiGf185tz+i2T37Ckm0p521saPBgKZlUznoMKduMG1ThmvFBcu3q1avNGeR7+hQBKMp0gSyAa3CwX/lCVul05oTbCHwBOEAsjiIwhzPLvkvAVQLUudSc+o/1W88jzmAiUaGu5d1qaGxUMIxLF9aq1Wu1afP55roy6zOzmG7r9+GgeuWrvueKUPpa0vxcyiDKqn8Xnyc4amp0RDt2bNcf/dfPaWFh3rQAGDlndCj1W3L+ACEuJUAPjP1/7L0HnGV1la79npyrTuVcXZ1zNzQ0wQAIqIigYkB01HHM46jMnXDvdz9Hnbkz995x0uegI2YlI0aiImJAFAfDoITOuatj5XBy+H7P2rUbHIVuqujpBv/H37Gqztnx3ae6ePa71rvOP/98K/fdt2+vVq5Ybj2pgJ0/L5ZzRxteA/LQDcAF7IBMr5w5ZpDK64Aj+2Tb6Oz3fvI60MgTMOTB92zf+ncPDtnE13g8oUg0qj96xzu1fNlyxRIJhcK/PYf0txzUalkf/B//3W4+cOwcD/uhDxUduGZcF9xzv+zYd5rpQcVFjdCHGotZie/8+Qt1xRveoDWnnKqQm4M6+1/omTUdoM5ZQrcBp4BT4AQq4AD1BIrvdu0UcAo8Mwo4QJ29jkcD1HqlotHhIV1//bW68447lE6nNK+/31yzpmzW+hEBMEADEAFWgCocMiAVWMMhxOUEjChf9cuB9+zdbW6aPwYFiKT30ndRgRtGrAC2PqDyHuuzv3LRm/1JjyYASJnqwMACA9R4ImGjU3jtkle+Si3NLeac4szhCsfoS51JLj4CqP9JxjpjYWjOJdG3UlaVHspwSHXKVSslff3LN+q666618+NcAUbOG5cYLThuSlwBTUpygcgLLrjAAqZGRoZ1YP+gOZyANNr4o1rYBueLO8osVSCQ79kHMIqrzDpo4PeYsrzvXrNvYB4gtZmnNjaI+aP0npY0PDyiWp1e1Lgd2yWXXKJzzj1PDU3eKBwA9T87mL/LQf2ff/Hn1pfMNfDdYq4h++F4/PJsm7P7hB5UysQJmmLMDOeay+c1b96AXv+GN2r16jUKMQfVhSTN/pfapfjOSTu3slPAKXDiFXCAeuKvgTsCp4BTYI4KOECdvYBHA1TgrFws6Kc/+bH+99/9rQEqAUk4o404nem0jQ0BUnHI/J5Kvgc+fIeQPkW/hBWIAV5wUOsk+cZiBnfAF72rQBtQBeiSYItDyc+AHWWyfMWlq1aq2rtnrzl1lPgy05M+VEbMpHi/WlM+X9BLLrpICxctUTqTUSQWU24aZzRpjupvOKi/S8ZaXdVS0ZsT68MqI1OCUm5qTH/ynndbUvHatWvNNQREFy1aZIDIOT/44IN27EAaTz+NGNf5/h/90Hpq/cAjQJdzozwa3bgJwPOhhx6aCRdKWY8u77EvwJCHXzLNTQD/Z4CR7fp9vyyDMwswj42NG5zioLa3d+iNb36zFi1cZM4lmvbPtqEAACAASURBVFLie1RADdT0l1deqcmJCbtOwDDuLgDM+fouKteO8+bB+3zPZ4j+ZhxUALtYKqm/f56VY59/4YsVSyQdoM7+V9r7TLsxM3NU0K3uFHAKnEgFHKCeSPXdvp0CToFnRAEHqLOX8ZgAtZDXPd+5W5+6+pNWztvS3GyOpc1DzWRULpcMyOin9HtNARHgw3cWcQGBFSAVcAJQJ6dwDQtHxttQDkuCLXDDtgAwABXYxYHzynjTBrCAHWW69KACqMBXQ0PWxszwXkNTkzmzuVxBPX19Ov+CF6uHdUIhq9YNiBJf70/gkzmovFevVCWCksJev+qRWl/VVFdFN13zJd11113mRKIJX/0xMYA35byctx9OBMAuXbpUqVRCu3buMOD2nWfOE714n23gRgOiJOWyLcp3AU/SgNHxpz/9qb2GnujCtoFDSqDRn+3ysz8zlZsAbM/mosYpRY7qoosu0rrTTlOW8TyBoNebayNmZkKlZhpzf8tBDdR05R//sbnRACr9wSzDufopw1xj3/32Q5I4Lm5o2CzUWNSOk97evr5+9fXP0zve+S7FU2kHqLP/lXaAOkft3OpOAafAiVfAAeqJvwbuCJwCToE5KuAAdfYCHhVQazWNj47os5/+lB544CeqVMrmmtJrSH8q4IErR1krzt7uXbtUKhUNkgAjYIswn02bNmp0ZMTKVYGv4eGhmdLevC0PgAGWQKo/ngVHkbJVPzAIdw6gAWKXLVtu/ZOPPrZBO3fssH00NHr7JCGXwKQgY2QIE5qa1hvf9BYtWrJEuVxesXhc1UrNSkwtsfYJfadPVDKP05pM+oimWrmiYMRzXSn5xf0tlEv60uc+q2uvvUbz5w+ou7tLe/fusRE9z3/e86wv1CtTHrfVCCYCVmu1ihYtXGAltbjOgB3uKO6rlS/PAC/aAuk4qZQ/8z7nCmyije9Ksy6QDiT6M2TRDWj2x96wHvsplStqa+vUylVr9LJLLlVfb68hO1BqacrxxMyImcdTdJ8IqAQkBQJ1vf/d7zJA5TgAVH8+rd8j64djcT05psfH3EQUiXrlvWy3YmDeb0FWH/zQhxVPOkCd/W+0t6ZzUOeqoFvfKeAUOJEKOEA9keq7fTsFnALPiAIOUGcv49EAlT7Mwwf267Of+bTu++EPzEQkHAkgokwWhwzHEyBl3MzU+IQmJidUKuKMBpRJpwxMGhsbDPRwFBlNQ5quzcCcnjKwAlp9d9RmiUaj2rN7t4ZHRgxQgWLAh9f5vjHbJIUi2rV7r7bv2K6piUnF41FzdNvb28xlpYQ1nWnQ1HRel77qMq1YvVZ1ei9jMU1N52yfEZzRJ3nYjNQnzIb1gpKeoJg3c0WHDh7Up67+uDZtekyTk6Pq7e1SsZAzmF+7Zo2Ghob185/9XMV8Sakko1W8ET6RWMSOAfDG/eR7QB/Y4+FDKg4qgIrGlEBTOgxsAoR+EJOfnOvPRPVnoFJ6C3Ru3LjxyMzWRDKlBQuX6XnnnKfTTl9/pBT4SMnzkXN+sv9EqKkwNaGP/p+/1S9/+Us7dgDTgo9mZsDi1KIfZb2874c78VlhNI99NjJp5fNFA+bGxqw5qO+/8kpluLb2aXl8zI1/iZ788zr734Hn4poOUJ+LV9Wdk1Pg90cBB6i/P9fanalT4DmrgAPU2V/ao81BnRof1+DePfrHf/ioNjz2qIEFvaeU9AKofAUwGDdD+e/o6IgO7ts3AyRR692sVspqbWmx586dO7zy1cOHrNQUiAFUeY0n2wNQgS9Kd3FRgRpcUeAHUGP5+QsXqaW9S7v37tOGDRtse6rXlIhF1dXVoYULFirT0KBiuaKJqZzOOPv5esG5L1IkmlA4GvGKfIMU+s7yUZdKhZqi0aCmpqb1yCO/0lUf/yeVipQwc9517dm9SwsXzlc0HNPI8KgKuaKKxbIKBS+1uFqvGIxyfugAgFPCC4jyM/CJC0kJLU6o39Prp/n6I2YInmIb/hxUgJ6nH07kz5P1+4RT6Qad/+KL9cIXXaCurh5bzv5jYAZMfwvMf0uimvITo/q7v/1rPfboo3bclCrj9jY3t2jBgvnm+uLyckzs33e/cY/5nGSzDXady+WKCsWyEsmklWC/908+oKaWVm9m7RMBdeaDWp/5rxb3Hy9P/bl1gDrL32u3mlPAKXBSKOD+jT8pLoM7CKeAU2AuCjhAnb16RwPU/NSkle3+5V/8mSbGKVOt2/xT4AInkvTVoeERA1Rme45Qkrpli4Xn4KgBqMFA3RzXro5OA0wA5eCB/coXCjPzSIPmntJLCejgBgJNJNgyR5P3mB+KK0o57+jYmJYtX6H2rh5t37lbjzz6iO23VilL9ara29q0csUKZZuadPDQkMq1unrnzdcrXvVqNbd2KESZbiBomUdzAVTM1HyurHgyYuNm/vZ//ZW2bH5M4XBNmXTS3OFCblrRSFThUETjYxPKTRcUCkUUDAUtEdgPM8JF9oOgOH8/BZg+VFKK/T5W9MGN9OaJhgzqgXfgFTcb8PVfBwrp4yUhGIj0wbe7p0+vveJNWrVmnZXVPhFI/ZE0AO6T5+zUNHRgrz76f/63tm7dYvDMceGaco0o/8b15eYCx+TPgWV77Ivy56amRlsHN5kbHLi63T09+uP3vk9Nza3eLFYHqLP+xXaAOmvp3IpOAafASaCAA9ST4CK4Q3AKOAXmpoAD1NnrdywlvgcG9+r97/sTK9sFxOIzTl84ElE0FlehUDQHr60VeCpo5/bt2je4175PxONqyjaqu6tTqWRKO3bssFCl6alJVSpV5QtFc0aBpycCKoAEnAKpgNa6deu0evVqc+QIYmoCZJtatGvPXkvRpRcyEgyoUilZWTG9mvSojk9OKdPYpHRDVi887wKtWrNWlbo3OSYZB6BnjahW7Ts5nlemMaF8bko/+cl9+vznPqVqpaiGBmafxrRj2zZzJ2PRmCbGJxUMhJVOZwzMaqoZfAN4nC+Qyc9+oJI/msXXATAFaP2SaIAWoEQ7PxjJD6cCYH24BRABR3qEuU5nPe/5Ouf8l6qlrcuSjoFGP2kXrbke7PvJHzVtePg/9Jmr/82cUpxcXFz6hzl+YBo3lWsFHPvb951dnGupZsfCZ4ebBS0trZq3YIHe854/UUO2SSEHqLP/pXY9qHPSzq3sFHAKnHgFHKCe+GvgjsAp4BSYowIOUGcv4NEAVbWazUH964982EpWx8ZGFQwELKgomUqpXK7azFFGh9jImVhU01NT1j966NABhYNBNTRk1Izjaim/+63/FNAlHGd6Oqdo1HP3ADS+AjnADO4bMMpXP90W2AF+FAyqpb1TI6Pj2mSAmlM0HDIXlTmbvb093qzQREptHZ2qB8JqbuvUS192sZKZBhtLEwkHZ++gIjni1WVuZj43qVAkoE9c9S968Kc/USQSsHMcGx01SAdQyyUCppjhGtcQADc1Zc4moEZpsz9Chk1z7IArAUv0nKKB38fJOsAmrxOwxLL0puKkegFMNYN7SoNxVAF/to2m9LhefMmlGli4TIFw3EAZZxNABXYBVLbvA+vv/mTV9KPvf1fXXfMFHTxw4MiMVnPVo1EvoXkmkIkybt+N9cOS+KwQEsXrIyOjCgQJvurV4qXL9K73/LFSqYyNvHEO6ux/r52DOnvt3JpOAafAiVfAAeqJvwbuCJwCToE5KuAAdfYCHgugTk2M65Yv36xvf+suA9RioWBzL5uaW6x3EOCyfs6AF3wTj0Y1PDSkA/v3qVjIWyAQcErvKkQ3OTlhJbnMv8RFDUejVtbrj5EBqAAkSkSBUSALIGOfQA4ARvhRZ3evBSBt3LRJhw8dVIl9VSt2DD093XZc6YZGNbe2q1iuanhsUq9+3eVavnKVEvGYHe9c/giWixVFIiFzKlvbWlSrl7V106P65L99QkOHD1jvLW4xek2MT9i+2lrbDcApa6VEmrJYHEheA8JxIv1ZrwD7ww8/bE96Ubu7u20ZkoFxUentRCOc1JUrV5przGuAK84z33MjAXD1nc0VK1bo/JdcpKaWDgVCUUs69h9sE625DkcD1LvvvFXXfemLlsDsO79ANCXHADeQ6p+bX9oLAAOngCzl4Ozv0KEhVWs1A1RSlt/xrvcomUwrHI05QJ39r7VL8Z2Ddm5Vp4BT4MQrMJe/zSf+6N0ROAWcAk4BkMefgeHUeNoKHBVQ6zWVLAV2g/7ln//piCto8zabmtTe0Wllojxi0bAl9IYCAeu/xEkld6deqxicJRNJ+5nUWyDKALXmhQP5gMpXAAdIAvyAMaDJdxn9eagATbqxSfliUfv3H9DePbstbbhUzFtisFfSmrUk39aOLnNQBw8e0ulnnKWLLr5Ezc3Z35ER+/Tkq5SqCoeDnrOZiKhSKqgeqOuH996jb911uxcCVato/+A+7d+/bwbgM1YK29bWLsKKcIjpE8W5BMIBUJ44yZTaAnePPfaYpeWuXbtWp59+us0/BVh915PllixZYoFLOKe8h4MJLDKahvE9aMhr55xzjtaf9TxFExkFglErrwUc2Y9fUuyX4j65GjXd+c2v6eabrrdRQ3wWuKkAEPOVp9//yg0Gf9vsh7JnzpOQJI6b8TvAOuFKAwsXeiW+jVkpSLryE1J8XUjS0/pwOgf1acnlFnYKOAVOMgUcoJ5kF8QdjlPAKfD0FXCA+vQ189c4GqAyZqaUzyk3PaW/+PM/M6eUsk76DFNpnMpeFYolK0dtbWlWJBJWbnJSudy0AVlbW4uFKvE9faKUpO7Yvk3jE+Oq1uqazhesV9Qv7QXecNhw5QAqknxx44At3EC/N7Kzq1uRWEy1On2nZTumPTt3aGJ8TKlUwiCQ5ccnptU3MF/JTKNGxibV1NKmV7/2NWpuaVMk5Lm+s37UZU5xS1uLwenU1KSyTVnT6hMf+xf94hc/U0MmrempCeXzOSspBloB8s7OLg0Nj6parZuTCLxxnwVo80ucgTzgEgCkXBd3lQAiUovp5QXefSCkxBcoB3YBe/TyQLjN4B5QBKRf/spX6pR1p6teZwZsREzK8UfSsJ9je9R029dv0e3f/LpBKU4pvbGUEXNuADIly1w7jgeQ5vPB+bEPSrABe655qVQ2QKUvt2/egN73gSvVkG3+7TEzDlCP7dLMLOUA9WnJ5RZ2CjgFTjIF5vCX+SQ7E3c4TgGnwO+tAg5QZ3/pnxJQ6zUV83nF4jGNHD6k//anV1rJKtC6e/dur8y2s8tA1ZtVmrKy1rbWVus5HRzcq462VnNN89PT5poCY0NDh7V9+zYbLxJPpixJFjAjCAkXELeP7QGoOIJADnAFjAE1gOf8+QuUymQ0Nj7hjVdRXRNjI9q6eZOBIssMDMzXoaFhNeNWZrLKFcqKJVN62csvNZcyHg3PDVCPzET1HGSSl+qVsirlksZGh/VXf/VBDR06YMFNQ0MHlUom1NraYucxMLBAe/bu0/R03txGzhkNgEzeJ1yImwD+yB0cZSAW0PTDkehPBfqAP5zSU0891RJzeY11gVS2xzpAPtqddtppOuX0M5Rt7VQgEFGxWLLt8fQTgFn/aCm+3/zKzdaDynp+H613XeYbID/66KP2lWvDg3PzEnxr9nlIp5P2PeN+GFeUaWjUwPwFet/7P6BEMu1SfGf/K21rOkCdo4BudaeAU+CEKuAA9YTK73buFHAKPBMKOECdvYpHc1AJSaJvdHTosP7mrz+izZs3qWGmxxCwaMxmlUzSMxq0MCAAtjGdNhdw375BNaRT5roSGDQxNm4wQ1/qfhszU5KCOHleH6fNQk2lFA6FbDm/h5GyX94DoIA5QAsnkV5S4JjXw8GAJsZHtXXzZh0+fEjJZEKZTIMi0bg6e3qVSGV0cHhUw6Pjuuw1r9Upp6xVIhabQw8qUcA1+OrxB2JWK6rSHzo5ri9+8fP65S9+ponxEY2PjyoaCSnb1GjH1t3dq/HxaQ0O7rfzBAiBycWLF9v5AZW8jhPJ94znoVQWGMURZRkAj/JfxtDgoC5dutRe90OPWBawBxJ9d9ac7rYOrVl3hhYvXWkpzOyb903HcPgo/aecrlfi+5Uv32juK8cJQOOikrTMtXrggQcMiulL9Y/bm4EaVjTquajskzRljiGVSmve/Pn6k/ddaTcRPGFdie9sf7MdoM5WObeeU8ApcDIo4AD1ZLgK7hicAk6BOSngAHX28h0VUCEI1VSYntYN112rm2++SZ0zrlytTv9o3HoGrdQ0mbDRMgHWqdet7xJwzGYbDUhqFa8HkYAkRsNM5QtKNWSt/5BSUdzVJ/Y/AjQ4bwCWH94Ti8dt24BqpVpTYGY8S7YhYym++fy0yiVvdA0BTHUFlWpo1JJlK7Rs5RoFw1FLi21rb1drc9bmt87uUfd6a/kr6v3fTKpv3SAVHe7/0Q/1lVtu0sED+0zDgKrW+9rS2qRstkX5fFmPPeal9PouKJDJ94AdAMp5UM5LaTSuL8DK90Ch3+uJm40evI+LyTp+0BTLAYj0faIh61IW3dU3Xxe+5GItXrL0yOk/cRzMU2tS05evv0Z33XmbyqWSubaUEnvlu4kjDi/nxY0Hf3QN73Ns0SjPsDdnNRBUJEJicUJ98+bp/R/4UyVTGdeDOrsP5ZG1HKDOUUC3ulPAKXBCFXCAekLldzt3CjgFngkFHKDOXsWjAWq9QsBRXVXV9PAvf2llqx3t7ebqjZlzFrM0X8CpsSGjKnCWy1kyLWm9rEtiLg5r1XoNU9afumvnLuWKJSkUVSrD6BUPRoEWP00WzuV1wIbX2CawEzCoCduIFB70OALCIXgn4MEx7NPfP08KhDQ+PW29qNFEStnmNq09dZ0uu+xV6mhvm0OJb121KscCYxHoA6DO/EmllLVS1u6d23X1v12lbds2KRYL26zUhoaU+vp7lMk0qlDAAd1kWvquMCWyaOADKvBHLyfnvWrVKgtDAtgp76UvlbExaENfKim+gCilwH6Akl+ui4bcBABQg6GIqoGIXvXqy3X+BRcaEPtBRujJ+kcr8f3yDdfqztu/qanJSbs+lBezHsdEsjDngYMKpPol22zTrlWYZ9BcVxv3E40rEo2qt69P7//Af7PwKMYIOQd19r/XDlBnr51b0yngFDjxCjhAPfHXwB2BU8ApMEcFHKDOXsBjAVR6KsOxqA7u3aO3v/1tamluNtfs8NCQOV/JVNp6JdOphDeHk9Afe5a1c+cONWUblElnFKJPlb7RsRFt3LBRpUpdgUjMkngB3JbWVnM0AS4eOLSlYtFz2sR4GW9OZ7lcsdE1jCehDRQoJU1WtaoC9aotxzYoDY4n01q6fIXC0YTGp/I2bmZ8alpvetObdO4Ln69kIjFL8Wqq18oz5ulMKaoBqg+qdU1OjOnqqz6mn//sAQVDNR0+TGBQXYsWLVRDQ5bcY23cuNn6TXEgAUzADg2BVuAOGCUMCWClP3f9+vW2HPBHGS0uK+dJKS+hSJw336Mn0Ov3rbI+2+K6hcJRxVKNes3r3qBzz3uRlVOjsf88FkC9+87b9NVbbtL+ffusVJeEYW4wcBOB9dkP7in75X1/dA2QCpxyw4IycMrDY/GEQqGwOrt7rAeVGwmuxHeWH8uZ1Rygzk0/t7ZTwClwYhVwgHpi9Xd7dwo4BZ4BBRygzl7EowKqpfhO2xzTwb179I53vN16TSnlHBkdtf5BYIK+Q1JqcfCiBOdEoxYINLh3t4FpvVZVIV+w5cbHx7Rly2aVarSgxpVpzNr4kxUrVxowlisAaN1G1uD6bd++3XowKVcFengCQN54FJlDy7LxaMRcVCuntVE3OY2MjimWTCsECJcqyra0qb2jS3/+F3+uxYsW2kic2T3ozQWkUXCmX9IANTjjpNY1PTWpG6/5vO75zl2qq6zx8WHVakUD1KamFoXDKT388GPmODL7lL5aABVtgVbAlIAof6YoIMn7pOVy7sA6OrAepcHMPiUcCUfUrkckYpqRqus7stYPmkjplNPO0ssueaUFE/lTmp5Oie9dt31DX7n5BoNeIBl4BkKBZG5CUHYMYOPY+o6ud6MBczRgJb7c1MhmmwxQcctb29v1x+99nxKphpmyadeDOrvPpgtJmq1ubj2ngFPg5FBgtn+ZT46jd0fhFHAKOAXcHNQ5fQaOBVCL+ZyikbD2D+7VlVdeaSFHgMjwyIgBGX2gBCdRdtvUlBXBSoxvWbfuFHW0tVma7+ZNG7V7127rjQROzM0rVZUrVnTGWWfrjW96kxYsWvQ471Gpy/8qFVXKZQ0ND9v8z9tuvdWCgYAgykUZ3wIAJxNxxcIh1ar0scpG20xMTqlUqWoql1dX7zyVq7BjUGee/Xy99a1/qM6O9jmEJPmAyteZctTfANSa8lNTuu0bX9Mtt1yvarWoYKCiciWv/v5eNTYykiethx562CCyu7vbgo7oIfVLfAFx5qQCq4A67iOuKCWzPHFSgVncUqAVkEdfliP9mO0CrGjtwzw3EBYtWaZXXHa51p663tJy/VE7FpIUiZieT/2o6Tt33aYvff6z5tgCxGyXY6HkmB7Tffv268ABngctSMl/+A4qpdu4xq2tbdbHXCyX1dDYpHe9+z1W4huKRF2J7xx+s52DOgfx3KpOAafACVfAAeoJvwTuAJwCToG5KuAc1NkreHRAravE7M54TMNDh/TXH/mwdu3caWWlOKjlUsVKRDvaGY+SUFM2q3xu2tzD5cuXqae708p9p6cnNTY6ag7p2Niotm7dqul8SY3NbXrJyy7WSy66SLFYwsp6g4Gg+ZKU8VK6S59iIBTS4YMHdPe37tKt3/yG9u3fr0Qiae5ftVZVEteQftVQwGaPdnV0qFgqqVgqa8++A3rDH7xJ555/oSq1gBqyTRbMQ6np7OegAqZewrEHqHzr/0mlzLduIP+973xLn/nMv6lUyikWDSufn/Rmw6YbFI2m9dhjGw3ygM2VK1daEi6gSC8nDirf45LipPpzUYFQRukAe7zmlwIDqqQAA7U4l0AjGlI+O3OANhboghe/ROec/1I1tXapVKpYuW0oHLbrFAqGbJ2j9aD++hcP6p//8aMaHRlRNBYxB7WlpVkLFsy3EuMdO3ba8fPkZ/T2nhELykILeoABVMrEc4WiMg1ZvfWP3qZ0Q1aBUMRzpgOPw7L/WeVc3H+8PPXvvAPU2f+b6NZ0CjgFTrwC7t/4E38N3BE4BZwCc1TAAeocBXzS1euW0kqADdBC6NGXb75Jt952q3FZNBJVbnJaAQWsxLa9vc0ghVJfAJUxLAAqQEKf6NgoSbQ9Gh4a0s5duzQ5ldfAgiV60x/+kXoH5lvqLsm84QjLM/rEK9W1r/W6KuWi9uzaqS9+/nN64KcPSMGIKjWANqBkPKpUImZJvtFIUPFoTL09PSqUSiqUynr1ay/XuvVnKpZI2TqADzA26wpfQ9P6DCj5f0oNq2eeNZXzef34/h/pn//5H5RMxlQq5W1GKm5pOp1RvVrXtm07DEAp8WUOLGWvACjuKeNjeA/Ao8zXHwNDIjIOJONqCFDiuuBCdnd3qb2jQ6MjoxZWBZgOjwyrUq5YGS4QjEP7kosu1vLVpysSTysUjqhcqZprSumt19P7uwDwCXhYr+mX//5TfeGzn9bY2LBGRod1xhnrNTU1oWQyrnwhZyN+Dh08rK1bt6lQKKqxsUm1KqNsqpb2TP8uvcmpZEoZEoYrNfXPm69XXHaZ+hcunkHQmZLpmRsWT/yYuv94cYB6vP7Vc9t1CjgFTrwC7t/4E38N3BE4BZwCc1TAAeocBHyiLfU7rCm/f7BWq5hb991779HnPvdZRQCbYln5qbzCobCV2DY0pM0hJbm3WMwZmA709+rw4YNeGq81iDIipqh8LmduJmWmL3/lZWrt7Fa1WlelUlMwFDJwssOZ+SvFNgHeseHDuvaLn9edd96pXLGsejBs/bGJWFQxHFHVlIhFlEmlzI2sVCvmxr3u8iu04pR1CoejqtbqCoTC5hLO5fHb7rM3kseD1JpKpYJ++L3v6eNXfUzJRFS56WkDR9xGILRcrFh/KLoSGLRixQornQZWKYulTJf3CR4CTiml9Z1NHGluCMQTMSt5ppR32bJlVupLSTDbZBt8z75I2qWkFgC++BWXaeWa9QoE46a1TRKagVJuEgCrIWD1Nx4+eJu1rR9//1595lOftMCrUrmgM888Q6OjwypXipqYGDcQJmV53+ABHT48bC54rSoD1GQipkgwoMaGtLmnFvJUqVo/7Kte/VoNLFky45zO9KAaoP7m8bj/eHGAOpffXbeuU8ApcHIr4P6NP7mvjzs6p4BT4BgUcIB6DCI92SJHAVRKaL3RL15i7SOPPqy/+Zu/NqAaGx5TMV9ULBK1/sN0Kql4PDoTilRWNtughQsG9PCvf6VyuajmpqwOHjxgsErPakO2Reecd6HWrFuveDptpbKVCr6krBcScHrczfMAtVou6qs336jrrrtOQ2MTCoVjnpsYjyrMX7RaxQCVkTfZxqyCoaCFMF3++jdqwbLlCgTCqlJGHPJG2szlcTRALRbzuufb39bnPvspxWNRC4fiHABFC0Iam9ChQ4ftENCToCPKdHFYIUZ6OIFP3FR6UOm5Jfyoo6Pd5qyGKGdubLDEX8p66U8dGBgwMMV5BWa5fsApNxqAV3p3X3jOi7T2tOcrmvDDiCxUx4AStzUSCf2OPtTfBNTbv/ZVXX/tFw3Cw5GgVqxYromJMSWScSv1Bq5xcIcOj+jQoSFzxAPCsQ4pnUzYjQQ/9TmVSqtYqWj+wsV6zeter4VLl/3mmBkHqE/7Y+pKfJ+2ZG4Fp4BT4CRSYG5/nU+iE3GH4hRwCvz+KuAAdQ7X/iiA6m8Z5w+e271nl/7yL//CxsaMDI0YoIaDYSs3bW5qNAcQ8MCBi8cj9trOHdu0Z89utbY0a2Rk2JZtyjZZWM9Fl7xK2dYOz8Wj/1E8ASbgagZQ+0W+ZQAAIABJREFUzXiteWNkAnXdeds39cXPf177Dw3ZHNVwKGgOajzCPNS6YhEc3YQy6bSisZha2zt0+RVvUP/CJebE1esBc1CPN6AS4HTr17+mL998g+KxiIEmx4pDmkwkNTIMvD0OqMw4BVQBTX8mLGW+9JPSg4pLyrpnnnmm9c/+6lf/ofEZt5JAJJJ6cVEBU5xTtkWyLuuzLgBMX2pP3zyd86KL1NE1TyVLjqrb/niUymULu/rtoKQnlvjWdeM1X7AAKJs7q5qampvMNR+Y36+VK1fokUce0fDwiLZv26mJiSlzSquMFQqE7EZFvVJSKuk5wvQSA6gLFy3V6654gxYuW+Yc1Dn8SrOqA9Q5CuhWdwo4BU6oAg5QT6j8budOAafAM6GAA9Q5qHiMgEofKKW59Bt++MMfspLT6clpFaYLqlWqltza3tam3t4etTQ3KRIOKJ+ftqAggHVwcI/aWlus7Ldeq5kju2zFal1w0SVSKKJquWqluKFobGbmaV3WKhqQF2Q0456SmfODe7+r66+7VrsH96tcqVvZLAFJDemkkrGIQiEpHAxZkm88kVBLW5te89rXa2DJMgVDYdVnkofnGrVzNAeVPtzrrvmSvnXXHUrEo+YeUwpNmS1lrVMTU9q7d9BCknA2SfH1nMya6Uv4FM4pDyATCKVcd+3aNZaWTDryjp3bDUT9ZF+2AZT+53mkgCAhTLzX0Nisiy65TIsWr7RyZ5xTXFaWYTs4tU9Z/lyv6fovfl533XGr8rkpVWtlpVJJc3Q7Ots0f/6AOcEbNmzUL3/xkPL5ovWk5qYLVsbd1toscc0SXGsZvBqgLl6qy694oxYuX/6bc1Cdg/q0f8EdoD5tydwKTgGnwEmkgAPUk+hiuENxCjgFZqeAA9TZ6WZrPQ1ApayUAJzPf/5z5pCVC14ParFQNJAETHt7u9Xc5AEqoTn56SmtWLHMxtS0tDRZ3+TkxIT27N2j5pZ2nXH2OUo1ZlWt2FBUhaNx1WfKTb2z8g4QR7ZSKppb98D9P9KXb7pR23btUb7gjVyhxLe5MaN0Ima9rkAtDmoINzWV1ite+WotX7Va0WTa9uM95vYn8CkBtV7V6MiwPnX1J/Xj+39owUCU7GYbGwxQcTIp8d2zZ68BKc7o8uXLrSSXEl2AlHAk4JWyXkp2cUHpLc1k0uro6NDSZYs1PDxkZcCMkuE1+m6BXCCT2bF+EjBlw4Qkse3m5ladc95LtHzVqUpnGo5owXqUAlufq/XnPok+Bqhf0LfuuFXDw4cVjgTU2dmhzk56fkt2w4B9cW6PPPyYOaiEQtGDCqA2ZRulavk3ALVQLpuDevkbHKDO4bf5yKoOUJ8JFd02nAJOgROlwNz+Op+oo3b7dQo4BZwCT1DAAeocPg7HAKhAE6BIHykdoj/60X266aabVClVzEEtFUqWtEvJJiW+QFg8Rt9jWdVySQMD/VqxfJlisYg5bcDXli2brd/0jLNfqKXLVykYiarGuJZAyPoPKfHlgdNqicHRsGp8PwOoN994g7Zs36VCuWIlqqlEXI04qPGIlfgCxJQhV6AiBfWyl1+q1aesU0Nzi4LhqLmGANlcynyfClDr9aoO7BvUVf/6Mf3HL3+uxoaUlem2t7UecVAP7Dto42QAQoKTVq9ebaW2QKJflguQcoy4p3zPsul0ym4IdHd3KhwJa9OmTZbyS48p22F9HoyfoTcVAJ4/f76NoMGRTaUa1NM7oLWnrNfS5SsUT8RVq9YsjVnBgALB0Ew6Ff+J8Dv+M6Fe1+eu/oR+cO89GhkBUIPq6enW0qVLNDk1pqGhw3YMuKaHDw1r587dtp1kIm0lvuFgQNEws2tJa6YUPCEAdcHCJVbiuxgHlWOw8T3eqBkXkvT0fscdoD49vdzSTgGnwMmlgAPUk+t6uKNxCjgFZqGAA9RZiOavchRABW54Qom1WlWhcFDbt2/T1Z+8WsNDw6qX68pN51StlL0+1OasBSDFogTieKNhCAhat+4UqV41FzCXm7ZRM5PTBZ22/myd9YJz1Njcar2hVSvrDc6EJJH4C6DWrYQ4UKdfsqoHH/iJbrj+Om3Ysk3VesD6JQFUynvTybjBTywaNQcVQC0Uyzr3vPN15vNfoJb2LksIZt6qBffMISjpKQG1VtHePbv1f//P32n7ti3moA4dPmROIxAJiO7ZtUcHDhy0K4HDuWrVKivBBe7oIeVJqS6aAazcKCBgacmSxZqenrJ+YPpFeZ33KROmj9Vfn55UnFXc176+PksJ9kqGmXsa16qVa3Xm855vzqv1+/JOJOIBqhfWa2Dolft6/7nAvrgZ8blP/pvu+/49FowEjDc0ZtTf32uwitPOfltaWlUqVrRlyzaNjo4pk25UJBKzObnZTNI+F3y2vJCkqgYWLNTrr3ijlgColuLsAHW2v9kOUGernFvPKeAUOBkUcIB6MlwFdwxOAafAnBRwgDoH+Y4CqLh2wBRjTcLMGI1GdeDgft1111269557lU6ktX9wvwqFnDra2zUwME8NmbSBKXM/61VmcFas/JP+y/3791mJal9vn8YnphRLNBgk9c2br0A4Yn2ogBG9otVqbWY2Z82giDJfwnU2PfqIrrv+Ov3Hrx9RtQ5kypJ7iVfq7my3GZuq1qw0NhqLajpX0PKVq3XJqy5TV0+fubSPu4Sz1+6pHdSKdu/cqT+98gOqlAoGcfSkMqsUECV5d8e2HRofnzCgxN0EINEatxSo5Kvfe+q52LIe1FWrVtp2tmzdrG3btloZME9Kh0nxZVm2D6ACuZRAL1iwwN6j7DcYCKmpuU1NjS1asnSpTj11nZo7OkTTL86yQWogaPrbtQAWDeS9/thataJv3/YN3XLzDZqcGDMoxRmn53jBQvpP6TWOa/v2HZqcmFahUDIQD4eiamjIqpDPKZOMWyk2AN7S2qZKrabunj698U1v0dIVKxSIRB2gzv6j6UKS5qCdW9Up4BQ48Qo4QD3x18AdgVPAKTBHBRygzkHAY3BQvZJRgnRCVnKLk/rgzx7UVf/fVUolUhodHlWlUrKUXhzCVDKpgKqqlJnFOW1fGTmDY0bPJGFKy5Yv03SuqHyxqnVnnKWVa04xICFd10va9Rw8Lx/JS5o1I69W0bZNG3T99dfrpz//pYUk0W8ai4RUr5bV1dFm4BMNh5RKpqxkdXRsQstXrtJlr71cvfMWKBDC3X2KHstjlPOpAJXy5sceeVgf/H//p+q1CmhnEN9J7+jSpVZ+u23LNnOI6RfltTVr1tgNAN4DLnkCqMCm3xvKoQGAAGqhmNeuXTuPBBsBr4Ao4UqU9lL2C6AClfSE4qJSZlwuldXc1IqPqo6OTp173nlatnqNYrG4SsWSwtGolUF7pbXedSCwiuuCbqGgdO9dt+uGa7+okZEh1VVVY2ODlXQ3NTWymjm9ra1tGh4a1caNmw3EyyVSmEPKpFM2s5bt0Gfb1NSsqgLq7OrRa19/hdaccooD1GP8DD7ZYs5BnaOAbnWngFPghCrgAPWEyu927hRwCjwTCjhAnYOKxzAHFScvm200MB2fGFO2sdFCjj78Vx9WvVK3NF/wxQKAspRxhgzKCMupVUsGIrimjFgheTYaiai3r1e1Oj2nEa0782y96MUvtRJfr6TUGzXjP6zEuIabah6e9uzYrhtvuF4/vP8BFctVA+dIKKhyYVrtLc2KRkNKJZKW4ktl6sjouJatXKXXvO4K9cyb7zmCcwxI4tieClDp1/33n/xYf//3/9dmftI7ix6dHe3WD+oB6nbrK8X95DXGx1BuS0kvI2kIOBodHbWvlObijAKqJCHTh8q8UXpQ0YftsB7boQ+YdXBLuXYk9OLQ0qMKoE6MT6itpU3xSMzKa1esWqXTzzxLvfMGFIkmTHbrSJ1xmrkmpP3aJCAuQr2mn//4Pn3uM1fr4IF95q53dnWooSGjVDqucpmgpKo5s2OjE/r5z3+p6emc8rmiyuWqaRCsV+1GAudOUBM3DdraO3XJK16ls57/fFfiO4dfaVZ1gDpHAd3qTgGnwAlVwAHqCZXf7dwp4BR4JhRwgDoHFY8BUAGfRCJububU9KTBEeD06as/rQ2PbFAhV7DyW0afNDSkDSYp96zVykonE0okAKqkgc3mzZs0dPiwYrGoYomU2jp6debzXqjXXP566z+t1QMKh6MWxuT3hzKWBhw0Py9Q06F9g7rxhht07/d/KMZ44hhGwwHlJifU1JhROCQDVHpQw9GIcvmCVqxao0tf9Rp1dPd4QUwzIUxzUO4pAbVUKujee76jqz/5b1K9Yi4y/aLdXZ3q7+83d3Pzxi1HxsPgbq5fv976U4FN9AVSSd3du3evAS1lv0AqY2UInKoTKxUMWO8pY11YBheV73FQgVF/NA29qYArywwfHlJjOqOO1jYlkylFYnH19fUbpPbMW6BYMmmhScFQZMZJ9W4ceFFZUrlQ1C9++mN99upPaGJiVLn8lObN61dPD/29JAFXbN84qKQzDw4esJmoxQJuccT6caOhgCJhLwgL5zYci6mpuVUvuvAlevFFF0khkpZdD+psP58OUGernFvPKeAUOBkUcIB6MlwFdwxOAafAnBRwgDoH+Y4BUL25nCVz7qq1ivWDAk7333e/vvDZLyg/nVcoFLQ5p0CqhSFNTVivYktL1hJ1wRv6MHfv3mWQhIuayjSqvbNXp60/08pvw7GEuXZ+aSnwZY+Z/kvKe/H2xoYP64brrtM93/uhJf8SzkQw0vTEuBpSCds/5cSU+KbSaRtbs3rNqbrw4kvU3NrulQ4/1RiVY5TzqRzUYjGn22+91ea14iITDATY9/Z0q6enx+Bz42ObzGkExIFWelOz2ay5ipTmsgzuJ2W+AKc/eoYZqoRRocXo2Kj1e/ojZADYRIKRNgfsSVgR2wRQAVt+BlADlYqas8027gZ9ItG45s1foFWr16p/3nw1trQqFI1bmi6jYXCcA1jhkkqFon79iwf18Y/9k4qFnKZzAGqf+vp6rNyXflTc28HBfYpGYgoGI9q9e48q5Zr1oOampyxxGUD15q+GFE+nlck06oyzn69Xv+51DlCP8TP4ZIs5QJ2jgG51p4BT4IQq4AD1hMrvdu4UcAo8Ewo4QJ2DisfQgwpAlUpFcz3x0ABUIOqRhx/RR/7qI8pN5cxdbW7KGqBSyktIUiBQUyadtB5SgnEYFUOCb7FQMDBKpHA4U5q/cLHOfdEF6uzuVSLdYC7dEfd0Jl2WRGBG1lDiSzDP9ddco+/c+33VAiElYnFFI0FzUAGfer2iWDhizmo6k7aS3jWnrPMAteW/BlBxkG++8Xrd+s1vGqBO4e42ZdXT3WWzSkdHRrWDEKHJKYPU3t5e60Old9OH1EcffdQuLA42TiiuK9BKnyqhU0BhY7bRYJB+VWAP95QHJb7+qBq2CcACstxsmBgb0/jQsEJ1qTGbVVNzs7mltUBQXd19WrZilRYtW6Zsc5tiiYTKlRqZU4rQm0pQVbWmkYP79JEP/j/av39QBw/ts97j/v4+m4k6f/6AHc+OHTu9vmKFbCZqtVI3CDUtGtKKRkJ2TIQxpRoabV7tqjWn6M1/9DYp5MbMzOG32pX4zkU8t65TwClwwhVwgHrCL4E7AKeAU2CuCjhAnYOCxwCo9B3SfwqEEpJEqSplqD/58U/0L//4L8pNTdvrACxJvbFoxBxMAASXD+ONEKXm5iYDnEIuZy5fOBrnXaUyWS1bvlKnnLbeXDzrQw2FvHAeUmUZz8k2SkUD5NzUhL70hc/rO9/9njmo4ZDXg1rMT6mlqdFKgRkzA7BFYzEL+Dnl1NN0yWWvUWtHp1c6epxLfHPTk/rMpz+le797jzm6U5Pj5jB3dLQbnBMadPjgYQtAIiiIMTO4qLwHrLa0tGj37t0GnyxDEi+QytxUbg4AqMuXLzMYZJkNGzaoWququanZ5poyAojXKQum93TBwgWKRqIGhPlcTru2blUxl1NDQ6OaW1oVTySt7zSezKiptU0D8xdo4ZKl5qZSAlyu1qw8lzFDAUbNlIv6b+9/r3bv2qEDB/epra1VLS1NVgK+eNFC+0BSujs+Pqk9ewY1MTEpsq6CQW9GbTLmfaUkuVgsqaGpSbF4UouXLtc73/teNwd1Dr/SrOoc1DkK6FZ3CjgFTqgCDlBPqPxu504Bp8AzoYAD1Dmq+Nu1qkc2SMmo52Z6zinAwygUIOeLX/yi7r/vPo2PjVnJL+9TBJqIx9TYkLaSYJxP+lOBEUKUgFjWBXoZ9ZJqyCqeSCmdadTyFat0yrr15qaFgiGbVUr7qVXj0nFZLRskF/LT+tIXvqBv3323wRrAxOuUFLe1NCsei1myL49oNKZiuaKlS5brije9Wd19/V4jpSUuze1PYNWCm4KqVauWxMuGSbINhQLmEv7TP/6DHv71Q1beC7ACpwQEoefQ0LD1ZKId2+nu6jrSfwpErlq9Ss3NLdq4YYP27Nmj6dy0pqemrTd1csaNXY7L2dioyalJDR0espsEbBsHdmxsXHv27LZtA7z9fX1WpkuZL+XW27dt1YF9+215elOzTc1KpjOKxRPWC9zU3KLOrm4tX75CbZ2dGp+YNMANhbmOjaqXy/rff/e/tGXzJo2Nj9iIIRziwX17zbkmVGvp0mWans7rkUce1fjYuJUKsz/GEIUDdUXCnoNKiW/MyrEzWrB4qd4NoNKDaiFaAbvBwBONvTmsfKa8cmP3+N0KOEB1nwyngFPg2azA3P46P5vP3B27U8Ap8JxRwAHq8buUjwOqB4kAIY4fPYV/97d/Y9BIT2mh6AUlYXvGImE1ZDLKZFIGi5T3WsiSpGQiYcslkgmbddo/MKCmplZNTExZeNGZz3uBlixdYYm+uKcATZC01yr9p1I47JUbX3vtNfr2XXeomJsWIUoAKbAInOEKFvMFWz+RSKpcqaqlpVXvePcfa2DBApuRaiWkXizwrB/FUlnRaETFAv25UQP0YjFv7vH4+Kg+9Fcf1NjoiPYN7lG5VFBfX6+FJFH+iqvIPFLSbdGU9N6FCxdpdHTEynhXr16tlStXqVDIG6Du2rXb+kfz+Zw5qrFwWKtXrVBTtkmD+wY1Mjxi8JlMJe0GAsB64OABg0qSfSkr5iYC79PDSirww488YnNpCTPq7Oqy19OZjAGjp3vInFzc7lK5bI40Ti6jaQL1gO797ndFGTLbYvTNvHkDmpgY09DwsDLpjHp6e5SIJ20flPiyLnoBl4lo2ErBeWSzTSrX6jYPddGSZXrHu99tM3FVxzr3emBxcLm5weeRACeSm93jyRVwgOo+HU4Bp8CzWYE5/Gl+Np+2O3angFPguaSAA9TjezV9SKVXEjjl55tvvllf+9pXrfdzYmLcekspqyVdtlIu2yzUjrY2C0aipJfgHFxRXLNisWClnfFkQu0dnYrHk8rlCtYHedbZL9CZZ73Ay+wFUEPBGUD1ZrFSYkpg0/U3XKe777xNuclxSw3GKWVGZzyeMFADYkKhsCUC+6+/693v0aJFix93TwFUP4hpFhL+Z0ClnJlzwy0+fOiAPvjB/1eT42MaGjqkYKBu5bgAKi7orl17lJsuqFBg9ArzQ5tsFAwQumvXLoPFgYEBnX766aY3r3EjgOc0I2eqFSXjcTU2NNj2gE+cUHQFLuk/pWcVaF+4cKH1thK8hLvZ3NKiSCyq3Xv2aPOWzbZ/3ufJfgFSIJp+VtYHiOfNm2cgyvXfuXOnKuWqnQPv42wCxX7/Kz9zDGyXUnC+sh5PemAB01Q8ap8FPlM4p9V6Xe0dXVqybIXe9s53KgygEphlc3GD5gRTmu0HZ83hss3iSj/7VnGA+uy7Zu6InQJOgccVcIDqPg1OAafAs14BB6jH9xICGAAIX3mSDvuhD31Ie/bsUiLuBecAMYyRYRZmsZBXLBJRX2+PuZu4gIwWiYQjFpgEOJFom0ylFI7GZmaSBpVMZfSCF5ynl1/6Kgs2qte8KtxAiNElVXM7rRe1WtHNX75Jd932DUv0rVer5pQCojwNfmMJJRmXUvN6ISuVqt72trdr5YqVCsZidlyBcHhOgFoqV7x+3CL9t8xWrYv5pzjE27Zu1kc+8mEr7aXcN5WMGShS4gs8AneTE9MqlTxNOWZCkvgeVxKwAxZXrFhhkMpj06ZN1ldayOc1dOig6ZxtaLSya5Zn3AxwjtNJvypOLABJgi/wie5W0tvSolQmrelcTlu2brFAJfaFi8s2cKFzuZzBLA9PRy+5meUeeughTYxP2XlkMg12bXgPQOVJPy2vsT+ePphybjwA+HgkZL3KvEZZMUnCPX3zrAf1D9/6VkXjSa9POOilOlPiW6l4Y3VIjHb/8fLUv/MOUI/vv4lu604Bp8DxVcD9G3989XVbdwo4Bf4LFHCAenxFBn5IjvUd1Ntvv11XXXWVgUImnbCAHMJ7hocOK5tt8EpuJetLJLm3UvJG1BBmVC6VtWPHdvs500hiL05bVdFYQi0tbTr33Av0mtddoXAk5k2XAVCDVOXOzELl+3pVX//aV3XX7d/U8MH9KhWLBlHAKSs0NmbV2JA1MCWAJ53OmPv32tdervXrz1AslXpGALViLm1Q5VLFzpMS3xpjeGoV/fxnD+of//EflM9NGUg2NzVYkm5rS7OB4+5dezQxA6joyvEzZgYofPjhhw3sfDhcu3atwSvQuXXrVk1OTGh6ckKlQsF6V7l54LubwCk/+4DKdQNyKfEFRP0yX8bvkNBLGfC2bdvMpQU+eRKqBMgCuzwIbvLdWH8W657dg9q7d3AmhdcDVBxcANd6WrNZ2ybHwUxUYBbI5fwA01g4aL3KfLYi0ZjC0agG5i9S//wFuvyKK5TONlkPKp+lukGq57aS+MvNAPcfLw5Qj++/em7rTgGnwIlUwP0bfyLVd/t2CjgFnhEFHKA+IzI+6UZwuQAfAIF+yL//+7/XI488okQipqZsxso/gZCdO7YrmYwrOrNsJpUyp5RQHlxFeg8pvd24cYMUqCvT4AEq0JFIpNXd068Xv/giXfrKVysUjs6EGQWOAKplGgXqxCXp9ttu1bfuuFWH9++bGWHjlfJS0kvfJIDKz5TQ0uNIaNC5556rC178UjVkmSE6E5Q0h1rR6kyPbLVSVSQSspAiApJKxYK+e8/d+uxnP2MzP6uVktpam7Vo0UILiqJMd/fuveZC5vMFLziooUGnnHKKuZibN2/W9u3brXTXB0XgFlAk2XdqcpJEKCttXrZ0qc1VBVC5ScBXoI91KekFfFeuXGnQCaACjOVqxUqK2zralcvnbV8AKADplxbj6NK32zID1MhFoNGWLVsMMg8dGtLWLdvMoQWIAWG2iVtKTy1w29fXZ6/v2LHDSpQNuBMJc0HpQc2kU3as0VhcyXRa8xcsUra5VRddfLHau3q8wKZKVdV6QBHSmGs1lUoV6/d1//HiAPX4/qvntu4UcAqcSAXcv/EnUn23b6eAU+AZUcAB6jMi45NuBIigr5D+yG9961v69Kc/bZABMLY0Z9Xd3WWzTQ8ePOAlyZqTWDNQBUJwSynt5Q8OoT0AKmW/zNUk/CYSidp8zEWLl+rSSy/TOeee7/UfCjgNWFYOib4kAtPnyYbuuusO3XHr13Vo317bt5c0HFAikTIHLxrxelJ5DUDl2BcvXqrXvv4KK3cNPAMhSZSd0ieLUxgOB1UqFSwEiFCor3/tK7rlli9remrC0oU7O9q0cOEC0wNAHRzcr0K+pJGRUdMW+ARQCTQCJAFBwA5nkp5Q4JBzBA5xFXFQKZVduniJli9fbqDIev6sVL+0FlBctmyZgS8uJuA6NDxks0+7entsu7wGpHJc/AzMdnV12U0J3Fe08/fNTFYcV2aabty4yY6P9wBhSnuBU25ksBw/8zo3LygLt/RddK9VlU7SP5sxQKVvOJNtUv/AfNXqAZ1x1lnq65+neQsWmYtOKXWMMTgOUI/5F92V+B6zVG5Bp4BT4CRUwAHqSXhR3CE5BZwCT08BB6hPT6+nszRQgSuGE0Y4zkc/+lH9+te/VjKZsECgnu5OC0CipBOndGR4yEKTQoGAlfQCsoBIpVwyQG1saNTWrZs1Nj5mI0vCkaiV4CaTGZuF+opXvkYrVq21/lPgJBgKHgFU+k8JXWJDd9/9Ld32ja/q0L5B2zaJvSxPTyQuYCFftDRaAKmxscmcyqamZv3RO96prvZ2hWIxrwd1Dn8FwWXriwzQFymDbmCcsTI3XH+t7rzzDk1OjFvJb3cXKb0LlE4lZ8KODqteC5nricY4lsDgggULDCRxqnkCj8Cnn6AL4JGMjL6qVWzuKevhGnOdcE337t1r6/IzgErYEoBKXykOKuFI4UjYHNTevj4rywU6cW5Zh33QSwroA/OApn+DAhhlG8w33bhhk22TdXid5QBczgXgBl5ZlmPie+AVyOTiphOMIvIANZlMKdvSoq7uXg2PjmvJsmXq6+vXC889X6FoTOVyRdF43Jx2enZx7udw2Z7Ox/9Zu6wD1GftpXMH7hRwCswkUzghnAJOAafAs1oBB6jH7/IBT0AED3pPv/SlLx0pPa3Vqurt6bSZl5R3MjWEMSmjIyNWfkqqL+NAGLtCH2Y4FFZLc5OtPzU9aUmtiVTK3FNmoi5cuESXXHqZWts6vVEnM+NOcFAp7PXGltKLKt1+x6268/ZvauTgASup5Ti9OZ8EBWWs95TU4HS6wRw6QpIArj9869vMHQxFInMOSWJ8DWDmwRIzW/kZoM/r4//6MT3wwE9UyE0rIGaRdmvBgvkWGoybODIypnwOB3XEgoKAREKUcFABPpbhKwBLz6rfW2pzaHGmU0m7IZBJpc3xZH3cVW4kkMCLI8pXYBHo5fqwLs7m4P59mpicVLapSfMG5hm8cgxAKk8cU7YHpFK+y/qU6/quLDru33fQbljQh+q5oHF7cgx8xdVlf6zDcQCn/MywmFcoAAAgAElEQVTXeDSicFA2DxX45vpkW1rV2tahyVzeRt0wyubVr71cmWyz554Hwwa3PAmmcoD61L/zDlCP37+JbstOAafA8VfA/Rt//DV2e3AKOAWOswIOUI+vwAAITpjvnvK9lfBGw9Zb2dnZYQBVKuZVrVTMSeQrY1AoaSU8iLJXUnwZi4ITShloNB5TtqlZra3t5sglkhldfPGlamvvUpDxMNYfSkqS94Xt2DNQ0y1fvll333WHJkaHbIyNgWIgpFQqbQ4qvJqwkTMZ+z6fL5ob+JY3/6H6FyxQwEbMPDNjZqoV77gikaC5yjw/9MH/qS2McCkVbcTMwLxeDQzMUz6X0+DgPnMeAVQcQfpGcRxxIOnn5VxIReY1ejcp3fXDibjSvB8OSNFwSJ0dndaD6gdY+Z8EoJbEX5xtUnxxUnExAdQDBw9qPzNSY1G1tbcb4AKjvEdSMPvzXVtAFej1A5woN8ZNzeeKOnTosP793//dtgsAcwwAKuviXPManx3OhWU4Z24k4JyGA3W7cQEAA6gtHR0WkkW/6eT0tJqaW/TGP3iL2jo7fyPFl15f0+D4fuSf9Vt3gPqsv4TuBJwCv9cKuH/jf68vvzt5p8BzQwEHqMf3OuLk0RNJOBJloICIN/8yqMYGyjm9USOVslcKDFcGKFtNJsyJi4TozwTUAgaNuIyhcMicMlwz3LIDB3HaJizFd+0ppylkKb51BamdnQFUHMpqraJavaobb7xB37nrdk2Pj1qKL9AUDIZt3IwBak3Wu4mDymujo2NW/vv2d77LSl69ETPBOZEOIUmUMPt9qLi7lCCPj43qz//sT3Xo0EEr98VBnT/Qb3NQCU2iBLdQKCkYiBwpg8XpxMnEqQT2cZkp28VhBTb5mRsDlnobDhucUubb2tJiCb/ALGAJDHLzgOUBTraJA8r7gC3u6PYd23Xw8GHl8jkLqurv7zeQRS+2zzVmW0AmTxxQNMPd5fiA0HyO8t1JPfjgg+aScvwcN/vhs8F+OH62x/HzGbJe5mDQkp4BbC6SlTenM+qbN6COzi4VShUNj45aOTaA2tHdbf3INQXMBeemiAPUo/++O0A9ukZuCaeAU+DkVcAB6sl7bdyROQWcAseogAPUYxRqlosBFj/4wQ/0sY99zODKD+yh5DYeC1sPKg4Zpbb0YEbCIes/pQyV8l+cVBxG/uDwOlBCD2ssERdlsvF4UtO5vAqFss4++4W64MUXKZFKe9W87MTMTgpaKaOt2JiZG264Tt++4zZNT4ypOpMyjIPKaBncQlzTgIL2fWdn90y5a1pvf9d71NXRYXBqfahzSPG1yKaal1DM/ijtjUXDGhzcqys/8CcGZQAppc+LF803dxR4xRXN5Qqq1wLmoOIsAog4mSwDFPozSym95X1AFUeUfk5APxmnDxU9wzZCBneYbXCjgKRfelD9vlDe5z3gkWvJ7NOx8XEdGjqscqViJc+W6tvWZjcUKC/+1a9+5c0ojXmjYHifbZAmTPnu2Oi4jQdiOWAWOGVZluNBKS83CoBqypT5fADOlkqcSpqDCqACs8DowiVL1NXTp1yhpIOHDikUiugP3vwW9fT2KRCKWKgV/b7OQT22X2IHqMemk1vKKeAUODkVcIB6cl4Xd1ROAafA01DAAerTEOtpLuqHJN1000265pprzJkDYgAQ+i4T8YgaZsJucAvhPWAyGokYoOLKUeYbDgUVDHhzLUm7TSQTVma7d3CfikWCb1JqbmnXeeddoJdf8kpFE8kjQUkE+gahMRCVhOB6zQCVOagAaq1SUSjEHFJZIjBuHg4qPa58n802W1puQ0Oj3vu+96sXVw7HNeqXET9NUWYWB1AJ7sEV5NgobWZG54bHHtX/+O9/oXK5ZGXPlLIuX7ZEvb09OrB/n/V5UnIcDDC6p2Za4jYCkjiUPiRS+uuVLgesxBcnEnAFWGM40Ek0qtl7nOfq1attfbbPLFXcbLZJGS3Q29vba9fjwKGDGh4Z0d7BQe0/sN/ewyH1ARXIpNQXkMYJZR3gE0eW7Z1zzjnKpBsVjcZs3BBpw5wDLjYQC4gCw0ArcMr7Xu9oxG5OkD4cj3i9yWybMu++efPMTZ/OF83dxS1905v/0JzVcDRugMq6aGHhWe6/Xp7yQ+sAdXa/024tp4BT4ORQwP0Tf3JcB3cUTgGnwBwUcIA6B/GOsiouGqD0r//6r7r77ru9kJt4XPl8zsAsEgkY2ABouelpG6kCRBKQBEDBbqlk0qAEaC2XyhobG7VZpgw4BZSwSAlK6uru08suvlQve/krzJ3DnaRP0iCNBF/VvRLfmuegMgc1NzGuqs0f9Rw2oBTXlOhf+k8ZMcNrU1PTam5u0dvf/g71P0Mlvr6Dqjq8GzAgpXz5+9+7V//6sX8xYK1Vy9ZzuXLFUtNp184d2rJlqyXThoJRL9VWsh5QIJV+UgARt5SbAT7YcX5cB9zNw4cOqVouqTGTUbax0ZxaynAJLwJQ+RkXFSDkNX9MjJ/mS+gUug/u26dNm71RMZTv4ng+sd8UQCWx2U/p9Y+VkuEz1p9l/b4AKvvCueU6cY5sg3Ph561bt1rJMA9glM8PI4diIWa/kt6ctHmnzKZNJNOapHR4YlLzBgb0xj94s3r7+hWMxDwn3b8x4AD1qL/wDlCPKpFbwCngFDiJFXCAehJfHHdoTgGnwLEp4AD12HSazVLAC67dRz7yEXPlcMUoywSWEnHKP/Nqb28z15R5pNaHiVsWDiuVSFhJJmNRWDaTTqtSrmj//kFNTE5YUm89AKhk7YmDdsGFL9V5579YxSKgW1cimfydPag33XjDbziobAvXDSjDKcVRZRZqd3eP7Qdoampq0YUXXKiFS5dab2vQ+lBn/2eQOag8OCd6IwHnXG5KN1x/ne64/VaVy0WbldPS1KhlyxYbAG7busWcSRzeQsGbGcoDZxJIBSIpuaWkl7mk/pxRv9QWcN2/b5/NQU3Eouru6jYgB2Yp/+XmARpwfXBifdjFdWW7AGxrW6sqtZoOHT6kDRs3GvTiwPrr4rSeffbZdlyEIAGgbI9lfNg9Ze06A1TSgjlGvweVMmXO03ddcU8fffRRW4bjolyYGwqMmcFZ57y4wBGOO5rQdKGoUrms8847X6953eWW7mt3J3DfKdueuVyzv2qz+S149q3jAPXZd83cETsFnAKPK+D+jXefBqeAU+BZr4AD1ON3CXFQAao/+7M/s3JNHC+cNEClqalRuelJ6zOtVavmINJ/yogZr/w3rnQq4ZX7ZtJqb2s3Hty9a5cOHjpokBhP0qfarK6uHnV0dmvt2lNtDmo8kbJRMDiH9rAUX/MszUm95Zabdfs3v67xkSHbN9BMuSw9qMwGjcZi5tb2989TsVAymEql01qxfIXOPOssCwcKRmMKWOnw7B7eZJuAinmv9xZX+NDB/fr4VVfpoYd+4bmKqqupsUGLFi1QIhHXtq1bDQiBtdw0ib8lcxWBU56LFy8ySPVmiE7YTNlyqXRkDqql8x44oInxcdMZ6Me1NNdYMgD0xtiMWCow26RHlJ8BR14bWDDfAqroQeXa0lfsl24DtMDshRdeaMfhjZLZa2W66M92gP1kIm1AOzY2rpbmZnV3d1npNY41x0TvKS7q8MioHnvsMU1MTVqJNz2vFqCViFpvsl1femoZD5RpVKlCEFZdL73oIr3s5ZfaHFScdIKS2D/BXDMfh9ldtN+TtRyg/p5caHeaToHnqAKz/8v8HBXEnZZTwCnw7FPAAerxu2ZA1v79+/X2t7/dyk4pGQU+0umU8lbS65WwMu+0Uilb+SYhPpT48sRBJc2XmZfpVNpAanp6SmOjo4oQ9BOOKplKGzjF4kn19PRp7anrlG1uUTAUPgIwAeCmXDYHLRQO6/7779PNN16v3Tu2m2PLcQIyADRQRg8kPZLpVMYbfxKPmdPJSJNT163TunXr1NDU7I2becKD8TgEJ+G6Hu1Rr7FsyMptrTcyGNBDP/+ZPvGJT1g40qS5xJQvp9VBL2g4ZG70+PiYuYE2aicaM7AvFIpW8koiMhrP6+83TRlLQ0k0ScW4jcAqwHjw4CFVSmXrueVcgUHW48E+eKKFp/e0pft6x5JRW3ub5i9cqGA4ZH2tACRfeQCx6IzTyngaH1g3bNhg+8WlZbuk+LLtSpmbAL32GQBYOZembNZ6i1taWzU5ldO27Ts0lcvTSMw0W8XCEYVUNUD1LNGAGhqzauvoUDgS0+TUlK544x9ozdpT7AYG9ztmzGo7B0t3fkLJ79Gu0+/j+w5Qfx+vujtnp8BzRwEHqM+da+nOxCnwe6uAA9Tjd+mBKBy5K6+80kAVCAFUCPyh57ReKRmcUNJJwi5lvlbiGwrNlPdGlU6lLOmXxNmWlmZL8wXeQtGo6oGgGrNNau9o1+TklI0cOfdF56t/3oBBSTgc9U4uGFS5VPFmgEYieuih/9CNN1ynjY8+aqW1LIwTibtrvZj9/TYjlJLkaDSiSDRqru/oCCNMmrRy1UqtX3+mOX7BUNBLmDW/kyCeoO3nqMM22S8JvqWSgVY1IH3v23frqo9f5YFUzUupTaY8UIRKJyYm7TiAeZzISCRsjAZAog2AzHt9fb1qa2mxubFA3+TEuPX28sDF3Dd4QBMTUwaoXBPAk/P2+0jZBy4sMMf3bB99gEvc457eHvX296lYKlmfKE4qYMryuLvoRl8qqb2cA+XGQK9fSkz6ME5psZBXd1enErGI2tpaVMjnbbTNnr2D1lM6Oj6hvfsPqlSpqVyTKlXmn8aViAQNUL0QqKC52+2dXXazolAs6q1/9DZ1dnUrTlhWnfTmmjnugL05qXMozT5+vy0nz5YdoJ4818IdiVPAKfD0FXCA+vQ1c2s4BZwCJ5kCDlCP3wUBWnDgPvrRj+q+++6zHQELgM7k+JjCQSmZiBugAg3AFWNfKLvFAWxIp6y0NZnwSn1bW1sMwg4PHRbdl4FQWD29vWpta9Pg4H7b/osvukinr1+vaCxh4IczCsQcaUYNBPTQr/5DX7n5Zj1iIT6FI72xNic0ErGeTuZ7AoYcK8fHuRAmBLgBhy98wTnmEuL0QT7AkvWlApvlsjm1Twzn+W2VvVLmOs5uOGzlq7d+5SvmoAJ1PPx0XrYNWOJAsm906O3r0+joiIUp7dyxw2AVbfgZaG1tadaiBfOthJZjBlIJLKLXdnh4RPv2HZxJLvZSeoFUzpugJX9/lOsycoZ9ow0Am2nI2HkuXrLEvuc9HFLSgHmiHw+caMbeAPSU4vIeNyfoSSV4it7iqckJtTRn1ZBOqr2tzRx0AHVkdNSgdP+hwxodn1I9GLaE3umc5wQnIyHFohG72cD+GCvDZwAntaWtXW95y1us7Bcnm5skQCnQzE0L56Ae/ffdAerRNXJLOAWcAievAg5QT95r447MKeAUOEYFHKAeo1CzWAwgArbuueceffrTnzYXzS/7HB46rHQ8aiBqbmA45KX41mo27xTgikcjisejHiTG4gZsBAnh2BXLZUWTSfX19ZuTydgTwnBe9vKX69zzzrOeRB70JPJ6yMpuA9bruHnLZl3zhS/ol7/4ucElAAXA+A+OGcBi7AngxtMgOhQyyLNgn2Raq1atsmdjNmvnyTgTHpViUeFo9KkBtVo2QLWoYlzhsTHdeMMN9mR/wGFHZ6faWlsNsoBTQp9WrlihVYyE6e/TyMiwhg4f1o9+dJ9+9uCDqlbLFjBVrVaUiMXU0dFuDiVuJfBKejLHPz4+qQMHGDkDzAYM+njSj7pw4ULbP6XYPOkjxUFlPdxWyp0h4N55/QbxOKy44/Sqogs68RU9CD3yS33ZBm4rjjqzS7nmjBbiJkRLU4PNN6UEGc1xRA8NjWj7rt2azpcUTaQ0Pjmt8Ylprzc57n1e6BXmswF0NzW3KtvcrNNOO10XX3qpF6I1UwqNvlzfWp1RQziov1maPYuP9nN6FQeoz+nL607OKfCcV8AB6nP+ErsTdAo89xVwgHr8rrE/3xI4ufPOO3X//febgwZYNaTTKhfz5pwCo8w6BVDoS8QdA5jIICJAiD7MVCKp5uYm66lkzma+VFI8lbLxL0DKxOSUmltaDVBfeM65yjR4gEoZMOW3uKi4qbhoOI+f++xn9MPvf88DYty1et1cQiAUQPPnf/qQinvI94AVbuq+wf0GdCtWrNCixYsNaAlmgoqYreq7qU+qbrWiWqWsYCxm+x4fGtItt9yir3zlFgtreiLosR/KZdesWa2Vq1aZSxiJkE4bMMj76Y9/oquuukpTUxMGbgA+T0KhmhobDVL9/lDAd3o6p6GhUStZZt+AJxrgGJPWy5PzxB0l3Ion65lLTDhVIq6GpqzNRvVnrQKfOMxsC2hFS/pbAV6W42fCkri50N7eYT3G3JCIxyJqb6V0u27Xn2sJ+O4e3K9HN27S5HRByUyjJqfzmpzyZramYhFFQkE7RkqOKRlua+9QOtOgi19+iU4/40zTBkC18l5uHuCm1+sWhmVhXO7xpAo4QHUfDqeAU+DZrIAD1Gfz1XPH7hRwCngA48W7usdxUABpcf8ABEKSfvGLX9joEeZfEg40OnzYwAQYZZQMJb4FQEgySGX8DCXABAClk8Bos8YB1M2blMedjUQNmCinJTBo8ZKlluB62vr1BivBYNgDRQ9RvRRY6l/rdd33wx/o1m98Xb/61a/sGIFSXEKABuePY/dDkwBTAA/gApCsr/LgYQMxQBKXcPXq1Wprb/d6HUngfYIj+zulrddUKRQUZlQKY3byBQPma665RocOHrJ9lcolc43Xn75ez3v+87Rg8WKDSPShd5agInTcsnmz/uEfPqp9g4OqELqEYwjwl0uKR6NqbmqyXl/rWZ3pxx0aGtHQ4SGDbc4BIOfJ9kngBSoZD4PrDXzSP2pBU8GgAWoCUEynLBAJbVhu27ZtpiWg6qXmhkyvpUuXGmBzo+LBBx9UJtNgTi/HSFlvd2ebHTfOphfE1K59Bw7pkQ0bNTw6oXgqo0KpqkKxbNckUC0rGg7Z9nGvgc55Awvs2N7wxj/Q8pUrzTX3+4Htms+46TYb1gHqU/62O0A9Dv8Yuk06BZwC/2UKOED9L5Pa7cgp4BQ4Xgo4QD1eynrbBQj8ACIAkMAcIOXfH/iJDu7fa4m8QA0gCkcUpqcNhBgJEgkHraSTmZfJRNJmphKktGfvHnNQ88WSQScwRP8hya0vOv98rVq9xpw1Un69stuAgoGQbZedACiMYPn+vffqa1/9yv/f3pt/SXqW991X7XtV79tM9+zSjGYRAiFhLIwUHCcmBoJycnISAw7HsY2znpz4hyx+f8ryB7xvkpN4D8YGJECWkBFIArFJSAFJs289+0xP72t17dt7PtdTd6slg5CqWqqZ7qt0+nR31XPfz31/7271fOp7LerqAVIAD9e4Qj88h3uJO+r6cwJzfDTqDc3lJPQWmNy/f7/cuX+/5nxq+xPX4uZN5HWhwLi4QOrUjQl5/Ikn5OLFC6rJ4MCgFmS6++67ZWBoSMKRqFTLZXV9w7GwFj6qFIsycXNCvvD5P1ddCfPFVQX8cUVxGnFTo5GwOtFUJib8lYJLszMeZANwGr4biegY9kyRI+e60q8U55uQ3yrwHaB4U0ICwYBeB9DjZo6Pj2tFXz44d7RkHwAvewDsuQbwpW0M66mWS7JteECyhDCrW56SaCymjumFy1dkYnJGAuGo1IU2M96bGWEfxZLCOjeASrEnzjy7mpNf/9SntUgW50yVZFe513sXin+2WBXfn/cbb4D68xSy100BU+BWVsAA9VY+HVubKWAKvCUFDFDfkkwtXwREEN4JWABC5CcSLnrpwrgcffnHcvLkCbl27arXj9Qn2hqFaq7AKhDCB/AKoBJ6Skjw4tKiAuri8rJU6H1ZqyugHj5yRD74wANy8OAh/Z5WM4R1AiZU9K3WqroPBci613f0Ry+8IM8++6ycP39eX2OdrlgSX+MokjcLrAJvruotea9UlOVaII/XgVTc1FQm8zda0LxeQFzcukIusFfBDQ54YcZTk5MKvVoAKBiUdCqlEMb3Dvi9irwNdUjDkZCsZrPy7Leelj//88+rs7q4MK9jyd/1HOO6akhVX+A6GokJgc8zM7OaE0oBI/bq9sh9KFZEOx3gG/f71KlTWuRoNbcq1Xpd82Fj8ZiCKQ4p17NuYJacVL5GG15HM+4L6HPd2bPn9Ay2DQ9JrVqR4aF+mZy4oQ4q15JbGgiFZWJqWq5cuyl1X0B8gZACKuNCvobEo945pdXVTsr77/+ATE3NyKc+/WnZsXu355r7vLYywLIWRwp4VY/tHy9v/utsgNry/+5soClgCtwCCtj/42+BQ7AlmAKmQHsKGKC2p9/PG+0AQaGQMMtaTd3RcrkkC7MzcvniBXnxxRflxR+9oGGey0tLCqoKiUG/9qyk1QzOJNVrcTfJXSzXalLBSYxEtQ8on0e2bdMCQnffc4/09Q2og+acM81B1SI5Xu0iHEbcSPqqkhv7lUcfVbDiwZpd/qzXziWk8EaIMZ+Bvky6S3NSAS72Rogr1957772yb/9+dS3JqaRFDTcEQkOE84poOG/E9fEkNxJXUh0/r2UNDilz8jUPl+fZ/MaD2wa9W7kOLcty4uhR+cIXviDj589JpVzSokjUAqICMqHThEsPDw9JJByRerUmiXhCatWahu4CoFRbdvt0RaPIH33Pe96jgE7eLyHaM7MzsgxA06uWgkki6qLu3r1bIRcwPXv2rOqBY+7OnHPXFj6joxIIBDXMmlzgUMAnPd0ZKeRW1T0FtnGiJ6dnZbVQlLPnL2qRJG010wTUWCig+cnokkylZGRkm7aYAUDpgXrngQOvVW1unqe+TdEM9bV/vBig/rz/b9nrpoApcPsqYP+Pv33PzlZuCpgCTQUMUDv0owBk1SpSLOTl4vi4fP3rT8ixY0dlptkvlUq0QCQf8XhM+np6NR+TMFBKHQGoDb9f3TNCVgn17e7plbEdO+TQkSMyNrZDK/jSigYg4hrXq1ShqZmrSR7nzNSUfOub35Rvf/vb6igCfji9PAgRdbmUhL4S9uqFjYpk0hnZt2+fhrhSUIjQVQr87Nm7V0Z37IDGvcJJQKgCo9/ryVoqSwhAbdnLqyvgoRFrpRLy3NysfOeZZ+Wvn3xSrl+7ugbh9HHldaAfgKSibzgYUrcymUjqeMKugXNCcgFwXEyexz2955575MCBAwqwr7zyipw8fUrmFxa0/yu5v0AfAEtLGc6HEOCF+XkN80UTdAROvTcmAuqk7t69R99wmJ6alEq5KAG/aCjy0OCgAjMtbM6NX5RyrS4nT5+TWDItpUpNGuIVf4qGAuJvhjATarx9+6gUS2Xp6u6Vf/zrfxNQ3U+4Sza3f7wYoHbo/3p2W1PAFHgXFLD/x78LItstTAFT4J1VwAD1ndX3Z81OcRyq+IYiYclls/L8978nf/LHfyQz09Oad+rzNSSocOjX4j6ZVFpzI5PJuDpziysrslooSH//gAJKqVzRcM9Md7fsP3BADh064rmlgYD4CBFV9wzche1q6lLizpaKBQXIyZs35dFHHtEiTkASDur6HpqAFQ6fK5hUKtJ2JaZAiivIA/eQcTipn3z4YXV+vVxIr60JkFoDKMMRdXdbB1Sc4JpXtMgn6nwCq9euXNXCT888/S3J53PaO5Y3AKiETD/ZfC4nqWRKeru7df8UTwJGKWpEHi5AqZVxUymFSYCaYkmE+tIflWue++53ZRKwxPX1+/QaYJYeqk4HwqKZy+Wtsnetoluv60dfX78c2L9fw7WzK0uSy65IOBSUocEB1RAn/MKlK1JtiBw/eUYBtVIjRBc3Oygh9qw/FyF1oqkKXCiWtS3PZ/7pZ2X33r2vc1ANUN/e77iF+L49vexqU8AUuLUUMEC9tc7DVmMKmAItKGCA2oJoGzGkUZd6lYqzXjjt0Vdelv/2X/+LhsXyx4UQYJeDSngqfVAdoC4vL8nkzKzkSyXZsWOnHD58RIKhsDp6VO0FUO+5530eBCqYAojenyzcV0J41Z31iWSXlzUMF2D7+hNPyNNPP61wRdgsrqFXsMnrk8oHgIpjGvB77iGuJM4ha9N2McvLmtP50Y9+VHNSCesl3BYnleq+5VJJInHA9bU1tSIneaj1etOVxU2t17RFz+mTJ+TJrz8hL730ovgaDd0L+lHFF52pnIsbTZsfAJqquLicwCe9TAFIXFSAnIfLMX3f+96n43/4/A/l0uXLsrC0pIAKJAKVQCmVetEKaEc72srgzvKGAlrxmpeHXJI79u2T4aFBqdcqkl/Nit/X0DcmyE+miu+Nm1MigaACKlV8HaDiBgOosYgXes2Zkw/MGxQUR/rNf/Zbsm1szAC1lR+q5hgD1DbEs6GmgCnQcQUMUDt+BLYAU8AUaFcBA9R2FWx1fF2kXpNGtaJweO7cWfn93/9PEiBfs1yW1eyKhEIBzaEkrBM3kD6oAOH8/Jys5HLS3dunrhmQSluZfKGgIbT33PNeOXjosMILKKpw6iOf1esdCqY2vVR1SYGmWqUiP/nxj+XJJ5/U/EnCdXFSgU0ezv3DXQRQe7p7NGwYEAPiKI4EqJZKRalWawqsDz74oCQzGWms64tar1TFr2G/7QFqvVGXWh3gDGqhoWKxoL1FKZwE7H/pS38p586c1ZxOwny1uJCG+voknUrKYF+fhIIhDeMF9GgBg+PJZ0AU4ARSXT9TclEpUjU9My3nzp+XS1euCGvAgQXK0YA8VOYiJ5Xv0Y/QYcKmKSTlepLibBNqjGOaTidFW7o236jgrHGc5xaWJJpIyrETpyUYiSmgEuLLWZGDmohF9V444ul0RsrVmuzbd4f8zu/+c+nt7zdAbfXX0nO77d93behnQ00BU6CzCtj/wDqrv93dFDAFNkABA9QNELGVKchBxUFVg9MnFy9ckP/nP/x7bXrxXMEAACAASURBVCODy5jP04rEK/JDWGc07LUg4evsyrJUGw0ZGBnRFiP0QKWtDHmIhPn+4gMfkoOHD0s0lngDqLxWwhUgKpeKGqKKM4r7mVtdlScef1yLJuE8Ap84ejiALuQXICMPddvIdnVTAS9eB8oomORCfAFCAJWKsl6Arya0au5otVKVYKT1HFSgjGq95UpJAdUrqOTl7ALNC/Nz8s1v/LV8+UtfVK3SmbSuEwjHpYyEghKPRPVrKutSvAh4xEG9cuWK5o8Cp8Ar++FBqC/Vevv6++Xqtauai0qxJO4NxPOZMF+gkfmYFyeW1yYmJhRSXWXf7u4e1ToRj0smk5RMMq65xRSLYo7FpSVZzuYkkc7IK0dPiARCWiRJfF5xpWQsog4q50bIdCbTJfWGyIG7Dsrn/vm/kEQqZYDayu9kc4wBahvi2VBTwBTouAIGqB0/AluAKWAKtKuAAWq7CrY2nhzKarGg4aeEv169dFH+63/5z7IwN6eAWizmFUZw/SLhkMSiMUkmE167mmaRpEK5ImV6bdbrEgpFtH/mwOCg3HvffXLf/R/Q/NRAMKTVXXFPFexoO0LBHj+VdYsawos7SyguxtGZ06fl6W99SyvWunBdF+rrCiaxY/Ie9+7Zq3AK0OGeAtCALl/jIAKtR44c0ZxK2r643qiVckVCkVizwnCr+jWkWqvo/cjf5A8y0KrtegJ+OXf2jPzF5z8vx44f06rHOKysNUJYLBfXapKIxRW2AUpgFJjERaWqrwNtgJMH+6EQElWSaY1z/sK4tpTBaeZa1qE5oZGIfg2gkpOKE4sLS54r7iyuajAYkpXlZe2DioseiwSlr7dH3V3G5PJ57YMaS6bkRy/9RGriF/g0EIzoNYloWMK4weS/NhoC8BLOTS9UHFSvWnLTOV8nrxVJems/awaob00nu8oUMAVuTQUMUG/Nc7FVmQKmwNtQwAD1bYi1oZeSg1qVKi1R6jW5evmS/J8/+zOZn5vVXqhZ7aNZ1H6lkYjX5gXHjbzJVDolxXJZzl+8oPmTAE+hVJSenl5JpTMyNrZT7v/AL8jQ8LCkUmnJdHXrZ5zWhvYFbWg+qPegX6YX4gusYtvOTk/L//rf/0vOnjkrpXJJVrIr+hrwxQNXNR6Ny91HjqhziPNIuxMNi41GZeeuXepYAtpH7r5bPvTAA+rsahXfQEAatbr4guGWAbVe9/J2Q+HgWuhxqNnWBic1GovK6kpWfviD78sXvvB5OXvmjOag4jgCqiE/kBdV+AfucUsJ30Vb3MuZ6RmZ1XMoSDKV1NY0+UJeIZZQ30OHDsn84oL85OWXtTcqD/ThLHCYCZvmWuYEVAF39o4rjZM6MXFTw6xHt2+XlaVFreRLCxzCuzkz1gmghqMx+d4PnpdKtS6NQFAdcfYZIR844PU4BTopuhQIhrUP7m9/7ne1MJYBauu/rAaorWtnI00BU6DzChigdv4MbAWmgCnQpgIGqG0K2PLwhtfPs15X2Dp/9qz80R/9gVy/elUK+ZxEImGtOovTicMJpJJjCQQCPeVqUS5cGvdcw3pdVrL00UzLQP+gDA2NSFdXj1bxrdVFAXVsdEzCYa/QEq8HfAGJp9MSi8d1B+VCUZ1BLdBUKsr//sM/kFdffUVy+ZwCaja7IqVyWUGL9ZQLBRndPqr5qLiWgB4ADYh6ocghWVxY0AJMu3bulE9+8pOS7OqSuelp6RseobzwzwVU1k8+K4WBXFZgtVrXir2AcblcVV1wFYFW1uFaylAw6ebEDXn88ce0hQ9asnZCpGvVkgR9DW0146r20irG9XgFJMnDxTkGOrmOdi6aD6w5prtlYHBIXdEzZ05rIaRkMiXhSFgWFxb1TGKxuPatBVJxm4F75ltcWtR8Y4pgoRf5sTi85LOGQ2FtP1Op4cj6ZNfu3fKNbzwlkWhclleWpa9/QPXgzQFXdInzo5pyLJ7Q0O6///A/MAe15d/J5ls2loPapoI23BQwBTqpgAFqJ9W3e5sCpsCGKGCAuiEytjQJrWaq1YoC1sWLF+VP//iP5fLlSxp6C6DOzc4oHAGmhLECM4SFDgz0SzDkkxs3r2rBJKAlEolpnmQ8npRSsawhvzir+VxB28wATLVaXSF2eHibBANhSSTSEo3Ftc8q9+nu7fFcxnJRvvOdb8uFSxclu5qV5ZUlhbHs6qq6g4Ql18pl6e/pkeGh4bWwVmCPqriuAi5ASysXQmvvu/9+ue/975dMX5/u1xeMSA1GxwWkqrCPli24uWSsNiSbXW1WDqbAkd/ra9pslaO1iBu4lvQWJYeW3FaNX9aKwTjSACGtZl7+8Uvy6KOPyskTxzWEF9e0Xq9I0A+g+rRNC2G+XZkuDaEGqAnJJWwZSMUZBbbV/SXUNxSSVLpL7th3hwwNDWtI8NGjR1Uf9s8SgWWu9/J1UxqC67XnSek1rx59pXluVdWL57RPqva1TXiFq/x+2blzpzz33HN6f9ZOril9VqPRhOqk/Wnp6xqOSDyZkg9/+EH5ex/7uES0ArGF+Lb0S2lFklqVzcaZAqbALaKAAeotchC2DFPAFGhdAQPU1rVrdyStUnADAbZrV6/Kn/7JH8upkye0ii/wtLK81ATUkEIMuahADsWI0umEZPPLCkaAWzyekKHBYYWZXC4vqVRG805nZ+ekVKJfqFcMSXuHil8qlbpIw+vhiStIr1DyV8ORiBSKBeW9cqWszt3s/JwC2/zCgt6vkMuLr1HXMFmcR+CL9fHgHoAZziPOsGu5AoR+8IMflE/+o38klWJRwomUV2GYnNi61/IGKHN/WFkXD2dm8b0rWERBIKCce1LpmNeAfQokKTxXqupK4qZO3ZyQp576hnzzm09pTi1a46DWa2UFY9YLJOL68hmwBS4JYyZnlM/r14K+OLcjwyPynvfco3vnzYVXXnlF80v5HsAFMt2DMeTl8gYCobwzs9MyMXHjdX1XXT9V9uvyXpnr1Vdf1fnQlGs4x3AE19unaye0OhSOSCKRlA8/+JABaru/lAaoG6CgTWEKmAKdVMAAtZPq271NAVNgQxQwQN0QGVucpBnmKyLTk5PyZ3/6J/KjF57Xtil8UNFXw1A1xDcs0QiAmtaw2v7+Xm1vukoPTX9AYY1iP7hpQE6pVNaqseRC4qRS+Cefy0u5XFGIqlc9lxKQJDwXJ7W/v08/V6rkcXp9QFdWVxWk5hcXFcAA3oX5eanTHqdaVbeUyrPcx0EZkMfXLm+VYkn0GeW6f/mv/pUM79ihvVm12U3TQX2jgDwPGLo2OOzPuZgu95J9eim1dQVbPlcVDqueU1qrST63Ks//8Ify6KOP6LrJQa3VKvoGAHMzF/OyZj7cfXAyAUDyawnhZZ9oj1441Di427Ztlw98gGJU/XL69Gk5fvy4Aq0DadbnCigBmMB8d3eXDA7165x8KGQmk+qGur1yHdoxdnx8XN8U0LDuckVBlWJJ7g0H56AmcFCbgGpFklr8dWwOsxzU9vSz0aaAKdBZBQxQO6u/3d0UMAU2QAED1A0QseUpvBxUnEPg6ZEvflGeffYZCQZ82oYE+KTcDY4a4b3RSFi6urziOxTTIbx1ZmZWXUNyPwcHBxROgSRcNxxDrgF2gEzPQaW1jU8CfnI4y1KrksPakEQquVZkye8Pyvz8ghSKJanU6pLPexVwS+Wq5qOy1nw2K7nVrIKha9UCZPEA8oBLnqfSLc4prVZ4vO9975NPPPywBKNxCWqLHMJi/+afU8CRh+bXasGoskKcV0nYL5lMSnM9i6Wijqd/6PVrV+XoK6/IhQvjcu3qFXVR06mU5s+eO3tOQ5m5FQ41MAgAOoDU3FpCqdWVDSlMA/IUNQKuuTcgiQ6BQEiKhZLOQf/X+++/XwEdmCTcl8q+rN8BsBe+jPvp9aDdtWuHFl1yPWSBTh7cFxcXh5wiU3ycPXtWzw4I5hzJdfX5qSzsOa0AaiQSFQ9Q/5b82sc+1qyWbCG+rf5aGqC2qpyNMwVMgVtBAQPUW+EUbA2mgCnQlgIGqG3J19ZgwlKBLOAHd/LRL31Jnnj8rzTcdnlpUV1U/tDgBmov1EhkDVB7e/uJf9W80kzGq9BLSGuxVNC8VuYgB3NmxgsnXV5eUkCj7ivP79yxQ3q6cOrKki8UtZ+qtqPxh6Raa2hPVX8A15I5S1Iu1xSweJ4WKUsL85JdXlJwdD1DnevIfoCre++9V44dO6agygP4At5+5Vd/VcZ27pZIPKGuJOG1LoTVOafO2QRsX3zxRQU/NALKhob65eOf+DXZt2+vFhpiv1TT/f53v6sh0ppbGg4pmOKqst6pqUkNeS5puxlg12sfAwDz4RVQ8kKpWSd7YU28hoMJJAKnXj5qUMKhyJrLuX//fvnIRz6iDunJkyfVTSU82PWI5Y0BxrEn9O7qSovP72vmqKb1NUCZexIKjCbkv+LWEuILyLrQYwCVfqjOQU2m0gqohPp++KG/Jb/6935Nfy4sB7X1X00D1Na1s5GmgCnQeQUMUDt/BrYCU8AUaFMBA9Q2BWxneAM4qimEAlGPPPKIPPLlL0o6mdQiOoAWrxHmq/1QIyF19XBQw+GYrKzkpLunR4aGBjVsFceV6rAAa6VakpK2nunSnMdTp05quGpvb4+MjW6XQwfvkng8qsDoFSQKq2OaXc3LwsIK3W0knkhJMBSRYhFAJaeT1jA+LdiTz65o+KyDMKCOEGNg1bmfuIu4uBcuXJB9+/YpgLGGnXv2SDyZlnCzQBHO5HpABXDJXQV+cSWff/4FOXv2zFouZiqdkPe+9275xQd+QVu1cN2Z06fku889J4VcToYGB2RpadHr9VopK9gWC4TeEjZbk+zK6lperoNUPgOSmuvb7AnLOoBnnmcOPgDWcomWOzEFS9xq1o8zTM9X9ohrfP36dXWNyd3F+XThyVqBOOhTnXBFgXfAH025r2tLg3OLpj/84Q/1DQx09AoqRcUfCK0Baiqd1iq+iWRaPvzQQwao7fw+NscaoG6AiDaFKWAKdEwBA9SOSW83NgVMgY1SwAB1o5R8+/M06lUFHgAEUPzmN74hj375S9Lf1yuTkze1SBKkCNzgjkbCwWZ/zRGp131y4cJldVC7uzMST8SakIdTGZXevm7p6emWhtTUSQwEvKI6Cq/lokxO3tACQoAR0NbXPyg+f1ByuYJMT8/LzckZhWDAh3uQM0qPVYrxaFGiWk37nC4szKu7yB4ITQXocAN3796tIa7btm2T73//+/Lggw+qI8gH4cTVukhAc2u9vE/GA2quoi8Ad+PGhBw7dlTOnDmjricVjAmRrVTLMjIyoHm4hD4TXstaXn3lFSlq+5ttZLdqyDMO6uzsjLb0Ya/aY3QlJ6urBXWHuZ8L9dVQ4WBQ18K6nJMKgLJGnEzAsZAvKuByHW4negCqVN196KGHFDxxUAHzK1eu6NeeztVmaHFJEslEM5e4X8cDoNyfvaAZ+akjIyPyne98R+/BPLw5QUVmep7ioALIAKrnoKY1B/WjH/u4Oahv/1fxdSMMUNsU0IabAqZARxUwQO2o/HZzU8AU2AgFDFA3QsVW56AQkAd6VN05fuyY/M//8d9loL9Xq/oSllvTqrvkJwYlFo0oYAKCS0urcvr0eUkkvDYlgSCVZ3MKpzt2jMqevbu0sFKhmBOfr6Hj+Z4iQTMzU1ItF6VcKmhbFtzSQqEklSrFkhISCIQlXyjLzMy8LC2vKKT29vQrqDZ8Pg9Em31BAc6nnnpKwQ6AAlBd0Z8dO3ZoLic5pITHAp1AXaFYlN6BAXVsGcNYAJ1xQBouKy4xQPjiSy/JmdOn1yrb4hKLr6FtdkZGBuU977lbCvm8XBy/4FUYLuQkFAwqnPf2dEs0GtZiU+TLenmdq1KrNrTQEGDOA5DGhQUUAVOgFfgDDFkTa8Qd5jqKTc3OzMnqan7NGXVtaDgHnOD77rtPDh48qLCJm0qYs3NReeOhUMwrOHMvYJa50QDI5QMXFaBlHYT60sqG8a7gFWunUjNjKWrFGezas1ceeugj6qL6NBfYclBb/a00QG1VORtnCpgCt4ICBqi3winYGkwBU6AtBQxQ25KvrcHkoJITiusXCgTk1KlT8t//v/9XEvGYXL1yWcqlolSbgEofVPJKaTPT3z8g+XxRzpw5r3ASCnutUoDdRCImqXRShocHNZwXOK3VqwpOO3eO6fjZmWm5dvWSFHKrGk7s8wfk+vUJmZ2bl76+Qdmxa68sL2dlYXFJQuGo9kulkBJtachHBSDvueceGRoc1P1/7WtfU2cRAAVQnbMI3AF5PA+A8Zk8zUxXl5w4dUpB1YUFu1BZrsFNBFDZE04i+aW4kITMErKLO0wIM3vduXOHAv7c7KyOA4YpjlTIr6q7OqTFjjKyms1qGDX9YCu1hkxOziigen1dvQJGOJyAKg/0IlwXiGRN7MVVJ15apL3PskKiq1zscmYdpOKm3nnnnToPe3MhzDduXJfpmUkFcu7FvEA8urk1MKdrb0NYMe4p5+wBPE52txauAmTp40oI9s5de+Rv/8qvyAd+8QFzUNv6rdTWRvbvuzY1tOGmgCnQOQXsf2Cd097ubAqYAhukgAHqBgnZyjTkoDbIaSxJKByWMydPqoPaqFXl+vVrClq0TeGfy7SaAVCTSa+QTiyWUKA8f/78WtVYqttSIXZgcEDzVT04JM+UYkENOXDXfs3tXFyYl8W5GQVUqt8CPoS8AqThSFS6untlYXFZFheXpaenT/oHhjTElnY0tDq5eOmS7N61S3p7+/QezzzzjPYB5R58D2DxGVjk3/oOwIA3WuTs2r1b+tRZXVZwxbkkVxMI43rcQsJccRFxPQFIPvga6Ozp7ZGbkzekUilp4SgeaERhKe1FqkWjwlIplbRYEuG+FIsCcgHFWJxqvFXJ5b35uT8wzL2BXOZwVYNd+LEXHp1pFnyiR62Xf+v6veIQs2/gnPUzH1rjNnNP9GAPOKLJZExWc6vq+KIZDi1zc3/ui3Ps3FzuQZ9VnmMeADWd6dHzAPb5ucHZ3j46Jh/7+Cfknnvfb4Dayu/iujEGqG0KaMNNAVOgowoYoHZUfru5KWAKbIQCBqgboWKrc3h9UOv0/KzV5MTRo/KHf/gHGnqLI0iRo2qppOACaBGuCvgAM0AfVEZ+phY6Ws0q7Bw8eJcQWgvcAaxADDmowCIhodu3b9c8zlI+Jwsz0wrH/QMDkkikZCWblYWFRVnOZtU5LZUrWhSpr5dQ0pi6hqx1cHBI804JC2Y+nM2XXnpJgQ2IcuGxgB5rUyhshvcCar19fc1qw1WFM2CUz+yND1exFoADGJ07CfihBVC2srqsFXlxVP0+nzrDAO/SwqIM9Pd7oc+hoBZHWlla0j0Dm9VaTR1jQplXsqsasgv84WByX3RiH+gHcPIccIq7ytpYqzQA2ay6nKyJD64HUlkrY/geyNS+pc03AXCLOZOubq+fKvtzMIs+wCn3516sB7hlznPnzqne3lxBDU/G0ebnIBAMeW1xBofkn/z6p+Sug4eszUyrv47NcQaobQpow00BU6CjChigdlR+u7kpYApshAIGqBuhYitzeFDqD/h1MHmUP/je9+QvvvDn2l6GQkbASqXpKuKI4hbiiBJ62tPbrXmnk5OTayG0tJqhsA6ARH9UHoSBekWYclIqlhR8CM2dm56US+PjUq1Utf9pQCvVLsnC0qLed3hkRPoHBmVxednLD02l1FkEnj784INy5coNuXr1mgIqoES/TtYC7PE97iEwyVggE/cQpxZoA5h37dmtFYcBNBdG6xxTxt11110Kg0AdcwCS3BtYBMw9V9WnGjIHgAqwkqOaTMRlZYl7+qSYz0u1UpZMOu0VUyqXpVStSiyR1HlYm+tHyjqATp7jw1XWddV6vfukJeAPSrHo9VJFW6BUKxtzr2pV18Z44NLltDq47evrlWQyLuVKWUGYMa7/KfO7ccDprl27dG/ksKKtV1AqIrU6xZxCqid7SKUyWs35t3/nd2Xn7t0ifn6mLAe1ld9KxhigtqqcjTMFTIFbQQED1FvhFGwNpoAp0JYCBqhtydfyYK0eWylrdV6ADCj8xpNPylcffURdQSr2kjNZbgIq7mk0ElYXECetp7dLgmG/9vfkOSBzZHhE6I9KbuXNm5MKQKFQRGLRuEIU0AqgDQ0MSjIWlbmpaZmZnhaf36+tSoKhoIIT4bZkx+7Zu1edx2s3risYAmQNn8ihQ4clny/J5cvXFK6AUdxAwlcBVWCMKr64vAAWDisgB3Dy/aVLFzV3lEq2OInMi4PKw4XcAnrAIM9zDbAHrAJpy8sr0hBRUCdEeWlxUUN/0YG8XXTCOaXIVKPekEQsprCKrtoCJ4CDGpOunh5dv8sjBZ65F9egE2DMuvkAYlkbZ0X133qNFfjW3F6ud5V6Gc88rJU1ujBg3hygF+2Ruw+pnk4zxjqQ5T5c76r5ArD0gAVQXQ9W2v9QuRfXtVKtaqh1LJ6Qf/vvfk/6B4csxLfl30pvoAFqmwLacFPAFOioAgaoHZXfbm4KmAIboYAB6kao+PbnAGJwSsmd5I8J8PPXT35dHv+rxySrPS+jkltd1Qq0vB6LRSQSDms1XmAsnUlILOG1PiEvFODp6+uXrky3pNNd2rd0anJa5ubmxe8PKuxR1GdubkGk3pBdo2MSCQQ1N1NhKhrR0NtoLCJz87SZuanA2t3brS4vFYKBxmgsqpVje3sHZWFhWebmZhWOgVIA6vnnn1dXkPuRbwr8Objau3evuovk1+IE79q9S6EOsAXInMMKgGfSGbl67arOxRyArSskNDc7r2G62j81EvHydet17X8KhFJ0ivxddEPHRDyuvWSpnOsPBKRcrUipUlFXWCG3Cd/cQ+cZGlIwdpV0WfP6VjS0maFIEbmfwKsLAWa8qwDMml1P1VyOgkgV/Z413HHn3rV2POTFskfm4d6cp/ua63njgnY1OKve8w0ZGt4u8TjVlqmIXNLQbfT49//hP0qmu0f8uMzmoL79X8rmCAPUlqWzgaaAKXALKGCAegscgi3BFDAF2lPAALU9/Vof3VBYob0M/+HWPfOtb8oTjz8u01TEjUakkAc+i+JrNBTEaBNDCxVcV7+/IZFoSEZGhjUvkfBbwk5xDIeHR2RgYEhWlrNy6dJlqVRqMrp9VOKJhALrHE5qoSipRFy6u7sUjIBEnNTBYYr6RGR5ZVnOnjurrx86fFhmZqcVNIE6CvQcPnKP+ANhuXBhXB1F3FFc0+eee04dU+eAAmrMDbwSsgrIstalpUU5cuSIwjFFgHADKf7E6/T2JDcWePOq/MbVKcZFpQ8rxZpwiXke0L14YVxhco/2Xq3KlcuXtBDUyPCwBPy408ua6wv4qtNJW5+AX/NpnUMKWPLh+qA6IEUb1x/VhSLTE5Y3DtABDvSJz+sN22jotczp8lGBWzQArvv7CbcOah9XQn3JD2acg1k+u3Y7hFvTEghApZIx8Mva6L9KxV50UOc9m9U3Jmr1hvzH//T72qs2Eo8boLb+i2kOahva2VBTwBTovAIGqJ0/A1uBKWAKtKmAAWqbArY4nJYwhVJBw0/5Gmg7duyofOOvn5QrVy6rWzozPanVeyvlkteKJui1kwG2yDLMJFNaTRfHb2Z6RnL5vM5Tq9aku7tHW7XguAGWwAzPAUS4jPNzs5Iv5OTI4cNyx513yMmTJ+XY8eMagopzh7MIHNG3M9OVUbjExZuanpbh4W1SE7/cdfCwuq2uGi0OKTD1gx/8QF09Hvv27dOQYYo5ub6o9CJVF9Tn11Y4wCBz8DrX4zbizALTQ0ODCqm0tsFdJKeWPp8UDuIetHPB3T36yquSSiZkbGxUHdXpyZvqTvfjCkcicvPmhAJeLzmthbzkKGpU9kJ+2S8AzdeAIO4pMMu6XDEjgBO4RX/XOgaNGAeQM8fo6Oha/irfA6XM6drMMI5cYD6SiaSOdW1tXGEo7s+5cT8+k3vL17SaYb+A+cj2UYV5HOTpmRkplsoyMDAov/lbvy07d++xEN8WfyfdMHNQ2xTQhpsCpkBHFTBA7aj8dnNTwBTYCAUMUDdCxVbmaEitUdNATJxUIPT4iRPy2GNflUsXLiigTk5O6OuEq9arVXXmAFbCVePRqAx098j2EdzSQQUjYAqgcUWJyA3FqaOY0fz8nIbiupzIxeUFWc4uy+jodu1pylhXEZiCSdwfaAIcgV7AjPsDW/5ASPoGh2Xb6A6FMKAXBxM4xQW8fPmyfg9A7d+/X58nNxW4BLIIT52ZnpOVlazmqQKEmvdaq3m9PSORtcJDrgUL6+AaIDMciWgxJwASOO/p7lIXdWF+XuKxqIKsX8gjLXq5r8MjCnnTTeCPJRLS8PsV6LmWeYBFF6oL/OFuvrGaME4wa2S/ruUM87p9a4/XTEZdUBeazP15c4Dr0ESd0EBYkkmvajDOMWfCa6wFnbk/60Fb3GXG8iaDV/AqKNnVVelprpE9hEJhGR3bKb/9uc/JttExA9RWfh3XjTFAbVNAG24KmAIdVcAAtaPy281NAVNgIxQwQN0IFVuZo+H1QK2UFEJxR29MTMgTTzwux199VeFq8uZNdTvp4xkM+MVPMCk9UcMhySSS0ku7mb5+6e7plnKp7IHM1KRMTU4pIBFyCyACrUBjiHHpjNTqNVnNr8rC4oI+d+jQIa3+i0uJU4frR8guFXqB0+PHj+tzzMfj0uWrEghHJJnKyN69+7yeo5WK3gNgZA4+ACwgmRYpwCUOIg+K+uRzRS3ahEt45513KpwBesAagAbUufYy5LNyD9efNJ5M6P6uXrum8x3Yf6cWRRo/f17zennUqxWt6MvzB+86qOB46eIFrRyc7uoSfygkxVJJ53RVfF0+KusFMlkb1XRZi4N/136GNbIf16eVe/IaYAmUArJ8AKBAJ/fgfIDYhfklzV/FPQXQ77jjDr3fjRs3HXe+tAAAIABJREFU9Np7771XQR4Qfvnll1U/zhA9Adt0JiORaFQBd1F7qYr09vXLpz79GRnbuUuC4bCF+LbyK9kcY4Dahng21BQwBTqugAFqx4/AFmAKmALtKmCA2q6CrY9XQCXH1CcSCUcUYl76vy/Kt595WmFrZWVJ26SQxxiLUGCnIY16TcGoK5WU7lRSQ1YBF2AIQHIwiNuXTCbkwIEDCjJTU1MKhEAPEJRIJqVUKalDynjCa4HMq1ev6lxAI4AKWAKoOHeAE3mwL79yVOaXlrVX6vbtowp/wBcgR5jrq6++qrAJrAFkzOtyMYHgNHmS4Zj2XMVl5d6uNQt7A/4IL3bPMQ/uIfsD5Lp7exTgxi9ckOvXrsmuXTuluysjNycmFFBZY61alZXlJW1pM7ptuxZtIu8VaA2EQlrBl4JJ3IdcV1xU1sIHDjS6AKd8uJxS1s79eTAf++bhKv4yhtd5DU2Z0+3d6aNh1zXRUF1cUcCbNwi4B1DPdTjavBnAWLS8fv26nqur1kyOLi438EuYMhWY+weG5NOf+YyM7thpbWZa/5XUkQaobQpow00BU6CjChigdlR+u7kpYApshAIGqBuhYmtzUByp3qhJo17XsF3g8fqNa/Lol78szz7ztPh8Dc099ft8ElVXjPRTADUimVRC+ru7ZKCvV0GFscBRid6i5Yo6g7h7OHTkdWLTnjl9RqampzTUd2h4RGLxuDpz165f10q3Wum3WTU3lUyqU8e8XEO/UXJMcT/Je7w5PSv1hk8h7e677/auqdd1LeRkAlWuIu76UFlcQor6DA4MayVcYBAgBkJ5AKUunJiQWwAZUANIAUHAlxYx733fe7VAkMKz3ycD/X1SIq+0VNIw38HBAVnNrkh2ZUULGgGLmUxK+80urazItrExLfjEvbkHAAgkOqAGNtkLIcauQjF64qQ615RerQDs+fPnFexZO8DL82jJvECty0F11YJ7e/qlq6tb78nrOLfc1wEt6yC3FiBlv8zv2tZkMl0KpxS0cn1QcVUHBofkU5/5Ddmxa7e+ZlV8W/udNEBtXTcbaQqYAreGAgaot8Y52CpMAVOgDQUMUNsQr82hAKoHnVSlrWgLGXp3/tVjj8lXHn1Ew1E1ZLVRl4DPr708gTHCgaORoAz2dcvgQL+CjOulCujxkcvnFBSp6rv/wH7pynSpQ4eTSvXbbdtHZXjEC+HFpQOihoaGJZGIKyg5xw7HD2DCkeUzbmemq1tOnjoj84ue+/rwww+rC0k7FMYCxc8++6zOvWfPHoVYl0MK3OG6jo3uVFcWYGVuB4KMZy+ucBHr4jkAjn1xLRB96PAhbYtz6tQpLSYFrEVCIcmuLEs+l9PqxoRG0+JldnpGAW/vnt0SCAbk4uXL0vD5JNPVpWsDpNkvIExBJr4HHIFd4Jq1uaJP7o0A9kNYNHoAkXzPmhl38OBBPVfm5Hnm4VrmYP2LC0vS1zegAHzt2jUdw+u41jjI5J2yH1xjvqd1D2vjevqf4qDyk8P31VpNgsGwPvdPfv1TsmfvPqvi2+bvpTmobQpow00BU6CjChigdlR+u7kpYApshAIGqBuhYmtz0OZEe3P6aEVSBVU15/Tln/xYvvqVr8jJE8cVSuuVigIsgBiNAKM0OqlKf29GBgb6tbgPIAX8eRAT0XBY4AdwBLBw9HD4eKysEIbaJTt37tEqv+fPn1OQAkYJrwWGJiZu6ppw8niOcNSlpWUZHh6SwaFhOXt+XG5M3NR7//Iv/7JCKbDo3L+XXnpJfvKTnyiUkZfK/KyPdQHIuIg4f0Acziigx9qdO4mzCZhqW5hmwSXCh3mOXF3CfHF0cWqvX7uqrvJAb6+C6OVLFxXkM5m0LC8taT9ZrbK7fZv09HTLtRs35OKVKxIKh3XPwC/OJ/cGuIFFwBhw5N6ucBH3dqG67IfXuB59cUF5nTcAAGleBzJ5He0A3/e+972qz9FXj0kuV9D7MselS5f0nrwOnLu+p+TvUj35scceU2j2+sQ2dN24pNyXMOVwOKqw/Rv/9LNyx/4DFuLb2q/j2igD1DYFtOGmgCnQUQUMUDsqv93cFDAFNkIBA9SNULG1OejnCQzSBsXrw0lf1LrMzEzLN596Sr721a9oLmWpWNC+oDin9P2EMxu1kvR2p7RKL0WTgL5CIa+QByDRwoX2KwAT8AWgATvA5vUbEzIzA7hS1TeprWK4pruray3UFLAF2KgWC2DyNbCnbVZiMXUgZ2fnNW+W19///vevQRn3B4a//vWvK9BRcInv2SNASu4peZjkorJ/gJqcS1d0COgF3vSey8saugy4AaQ8T3Gkufk52T46qtfMzkxLKBiQnWNjmn8KcOdWs9KVyehr2I3pdErisZi2rSnXanJufFwKxaKCNR/sgzBl1kjuLUCIAw3wAveALA9XiZfnWRfj2B+6ANUub5Z1UfwIF/TYsWOqzQMPPKDu6vFjJ+Tll1/VPQG2aM141sG8PIBa5j18+LA89dRTCr/ALudKP1vCfPVNB60S7Nf+p5/9zX8mOwnxDQQsxLe1X0kdZYDahng21BQwBTqugAFqx4/AFmAKmALtKmCA2q6CrY/3Any9bMHXHjzbkMmbE/Klv/xL+dELL8j01KQCGKClkBqPSMBXk1CQPp89CipAClAF3AF66rL6/QpwOHJ8TS4q1+YLRbl67YbmkA4ODulrLhyVdQCMgCxwyZxAFuALSAFl2holmdZCPwAaUAdc4YICUbiegCdgNj4+rhCGGwiQAYH0N23UfQqorBU45jUqDjMPa/FCkWM6P04hn4G3A3fdpTB3/cZ1mZmdlZHhYXWZcVEzgOTQoIL01NRNWVpclEI+pwWo0IWQXwA1FI2qiwqgslfuSagvWrlcUnRi/9zTK07Uo2sFUNGE9fA96wScAUiu43qca5xj5/jimuIuc49PfvKTsrK8Ks8991yzz+uQwjljCLW+//77dX84uIQDsz40xWUFcnft2q1hveTPcm6emxqQrq4e+Xe/93sSica8NxD4qfJ5jjna8vjpP2+t//xu1pEGqJv1ZG1fpsDWUMAAdWucs+3SFNjUChigdu54fzYwNDT39OL4uHzxL74gL730ojqohAJTMEmEnNS6ZNJxDVkF4IAjwMn16QSYABg+A4WE646N7VBXDmA6N35BlpZXtMgPAFouV2Ry8qY6lsFgSEEO8ARCcW35GmACHmt1gHRQ0dr1+wS+mMs5ibioOJDkmLrwVO4L4GazqxIORYWCP4xzPUABRcCYOYFFABBIJbSV51gbsBuORry+r6WS7Gi6puPnz0l2eVkd5Xg8pgWSqOqLKz3chPCZmSl9MyAJpJdKsrS8rCDNPXFNWTP5pNyb+3Bvb71Z3ZcDdYAaeFUtajUdD4zyHOsCWoFCIBUw5zkA1LWuiUUTcuOG586yR65BI3KEcbkJ93Ww7Ioj8eYA4E/+Ls57sOlSxxNJPc+e3j75l//636gjTp9YA9TWf68NUFvXzkaaAqZA5xUwQO38GdgKTAFToE0FDFDbFLCN4a8DVL5xf1UaomCF+3f29Cl55ulvyQ++932Flv6+PqlWy1IsrMrQYJ+k00kNZaXVCBBJFd9qxWtvAjzBs6urOYWkVDolO8Z2KMDM0/8z7+VXAl6MBSapPAuo4cKxHEAL95Fem67NS6lEaxyKNgV0HA+u4QMgBiaZE3ACqli36wnqVbKlanFI14wzyVoBQx5enmVd52A88IaLCPxRdInrqD4ci3sFgoYGBzUvluJIVy5flkq5LN3dXZqDigsdCYdkz+49uidyU2k1MzA0JD39/dpDFOjmQQivc2rJa+XePMe6AXwX6uvyVVkjjib7RyPgfH2BJ9ezlTY/aI8OQCb7SiW982JuYJYzYDzgy3y/9Eu/pPsFWMmDZSzf84YDFZhxTYFUHl6l5YYMj2yT3/qdz0l//4Dmpxqgtv6LaYDaunY20hQwBTqvgAFq58/AVmAKmAJtKmCA2qaAbQxfA9T1pNr8mrYu1UpZAfPC+XPyta98VV588UdeVV8RKRZzkohHZXR0uwJYX3+f1Ko1hSacOmCyUKRFjRf6i9sHSJEvCujMLsxrmxYXFgwsEbaKkwoQUpSJB6AGOQcCfoU8ri8UigpNSq3N1jDM7V3L0x60cS9cSOe84vLiTDJfMIDj21AoZF7nEHK9huP6fAp8hM+6eVnfxUuXFOi6e7rVQeWxc8eoAt61K1fk/LmzGgZNFd98Liv1Wl0BnvVPT03J0vKSVv8d3blTIQ8oBwK5p6voi358z/oBUqCSnFA0JfSX9bA+3E/WhCZAKOOpxIs2XI/mgDpzuPBmrhsapPrvTr3u6NGjCqaAOPMyjj2jE/fje7RxgO8c0nKlonOSj8p57LvjTi2StJ0+qOQzW4hvy7+ZBqgtS2cDTQFT4BZQwAD1FjgEW4IpYAq0p4ABanv6tTP6bwDqGyZr1GpSr1UVTi6Nj6uT+uMf/1hdQAol4Q5SFAjX0ct/9HImycnEpaRIknNAc7m8urKpVFrDfYvlkvioENyoS7lUlmqtKuFQWOHUH/CgFpcU2MSVBHl43YNjL3eTAk58DWhxPeDL83wAeEAXoOVCfQFOIIyw4XiMsF2vCi7ACYxxL75mzXzgGuJiurYz3BuYxEHt6evV53Eq06mk7Nm9SxYXFuT4sWMK14cOHtDiUwsL87I4v6DrQ0tei1Asads26evvV6AnTxZIZK18sA/Ww1oJiUZfnE7cW9bHmnF9AWs+cz2uK4BKDqkr7MScfBw5ckTnc71hqbo7NrpDAZx749AS1gtksz/WBBzzPQBMeDD34b6hUFgd1EozhBs3HIf8A7/wQXn4H/xD2b5jhwFqO7+UViSpTfVsuClgCnRaAQPUTp+A3d8UMAXaVsAAtW0JW57g5wEqLmq9Sp/LgFSqFZmdmpRzZ8/K6VOn1CkEbOjz6VxQgIcPHERyFHmeByAH5Loqs5TL8QV8Eo5FtAKwwlu9rkDm8lZd6K4b56CR66rlShP4WFtQoQ1A5sE45sAJJQcTl5GwYVxUIEvDkEtlqVUbCtRc53JTHYi6fXAv5uV1B71AK7ZyPBHX1iqEDwOetNuRel2mJm8qhI6Nbpfenh6Zn5uVmxM3dY5UKqHz4Lz6gkEZHRvTNQOFQCX7wNFlHc4Bxf1kHy4Hlv0AjlzDnpyrjOsKrNOWh+tZN69ToIpesKwbSNUqxFeua9VltGNdQDZfcx1AevnyZb2O79Hg3Llz6ooDyrxpwNkSxqtth2KECtfl45/4+/KLD3xIunp6vXMwB7Xl30tzUFuWzgaaAqbALaCAAeotcAi2BFPAFGhPAQPU9vRrZ/SbAmqj0XQxPTcR97MBSFar2jrlxRdekBd/9KLMzc5KrV6TRDyhLieOHZADJFIsCIgBYLywWc8RTaWSUpeaVGrlJuhlJBqJKtjhbjKGuQgZhnO0Cm7Iyy/FTSVslvBV+os615PxrIMx3JuvuSelY4ulosJxgJxVer2WK9qLlWJM6kaSn9kMQVYnuFCUfCGvMJlbzSnE4uqyf4Asl8cNbij84iRKo6ZwGfT7pVwuSU3dzaB0dWUkn8tJIZfTnNUkBZbCIcnmcrKympMuclUDQXWagUvWk0y64kg5mZubXdsf+bZer1rRqr8ApANULyw6rKG4zjlmbXw/Ozsndc5H3dmkAvDNiUl1PdnfgQN3yeLigly6dFmrIDPea3dTV/cWx/T8+fPNasYZDY/mbQfWjVZAOsWmfuOzn5WxsZ1aqZcWNAaorf9mGqC2rp2NNAVMgc4rYIDa+TOwFZgCpkCbChigtilgG8Pf3EFtKAgCdAqMOJelsoblBjWcNy/Xr1yREydOqJs6Mzutob/ZrFeZFqDEcYtFYxKJxKS7u0fisYQCT/9Av/T09kggGFBwo7AOfUKBU4gSmAImCfslh9XlhZa0WE9RGvWGOpcz09PqNOIAZldXFQZdGG8ymZLVVa+PKQ/W4txCwI0yPsFQQJKJpMIr8wG2AGi1UlEABsAoZBSNRvSeGuaaTmnOZa3qtXrx+qiGJRwKeQC/Fspb1RDoSqWsUKd70BzZhtSB/2ZhJ9amji0FpZo5t+wf/fK5vObxanufUEj3Ua6UtTgUea16r4ZXORlABnK16nE02nxjoOY5yPNzkklnVGuf+KRQKMnS4pKC5KGDBzWkl3MkRFhbBNEeaGVF812ZFweaNQKj9D2t1hoQqrbVoe3M7j175OMf/4T+XBBuTdivV3HL+2eKtZl5e7+kBqhvTy+72hQwBW4tBQxQb63zsNWYAqZACwoYoLYgWqeGKNE2lDtw5RqNmkiDAj2LcvXaJRkfPys3Jq4qGOIgEkaaTKVl59guGRvbrdVjyX9MJlISjsbUUX1jF9a3tTVAr0FuJ5BGrmwTEBt1AVApSgTAhsIh6eul+nBVTp46KSdPHJP+vrQszM1q6GskSlGmqszPza+BKn0+cUOZGygHUDVEmQJF4pfZ6VntIwqg4oziPDIX11EQCYdVw5GpZlyvqx4Ar7q7zOP3wmO5lu9dSLP32bnWDc+5pujQug+cVq9QEufA3sFd740Ez7FmPvrQ+vQ+fPZccO8tCV4HZPlHhLrMQHKNNwdEQVurH1cqunb2S8i2jtcGQz4JReKSSKXlwF0H5EMPfEh7w0YiUf2ZIC/4NUB9W6dpFzcVMEC1HwVTwBS4nRUwQL2dT8/WbgqYAqqAAert+YNAq5lqrawuoc/XkEq1KPOLM3Jj4ppMTk4oMOIaAqUjI6My2D8i4XAMj1D8PuAKNxFAbf+xHt6aP1NrlXz5fn11X22ZUsyJP0B+bUmdSXVKFxflzJnTcu7sOQ33JecS+HRFngBBvucR9AWlVCyrw8ncOJ6sgTkYB+x6EOh95jWv5Y5vLaeV54BDB63uWgB2fRVhDWuuNHNu6x6suorFLofUKchY1uNyf/nefTgX0+nhYNXl/LI+5mMvLh+W14Bu5sSBZsxqvijRZFqO3H2PPPDAA7Jv3z7dw/ocY+f2tn+yW3MGA9Stee62a1NgsyhggLpZTtL2YQpsYQUMUG/Pw8fZwzETH9BExV0ArC7Fcl5WlpfU2dTc0WBYK+aGglFpNPxSb/g0bNcD1Nb/jDnAcuqtBzCeoyCQhqtiMzZdQyDKg6e6SKMstVoTOHERfSKVUmmtf+v4+XGZnZuViRsTMr8wL6Viaa0VTDwW18q82eyqghmARngvIb+E2RLCS14rhY0ATKCYMFpex13EcWX9vEYeKM/xNUWpqBAc0FzW8hrgehWNfepm8hrWqX7fdEU179PvteGhgBFg+UZlmUNd3UbDK2IVDDYrJgfW+stiu6IZ4dKsRfvRRqNrhauYO5nKyEf+zkfljjv3y+7du9ccWwX3YFCvtUd7ChigtqefjTYFTIHOKtD6X/bOrtvubgqYAqbAmgIGqLfvDwNg6oXWEgrakGDAJ+JrSLVWaeZTBr2w0gZQFSQaWCGVAjteeG/rDwdc68H0p33tHEcXcssdG3VguiaVitfHFEgk71J7vwKKuJvNnqqujQ2hq4BhJBxmizJx44ZM3pyUqanJtbYuAKlzSpnH61Hq5a5S8GhpaVldZSr+8hlpyPvEtSQsGgdW2+pUqlIo5LUnLKCKxl7ILtr5dY2aLxuNacEp5ujt7dXqvfEEubZ+jcT2zsc7o/WVidkz9yf8mlzXXHZV18decUsBzfPnx7V4EnmoDvjHxnbI++/7gHzk7/6qJBKptVY869vwaBXnZr5s66e7tUcaoG7t87fdmwK3uwIGqLf7Cdr6TQFTwEJ8b9OfAcDL6z1KniObIA+Soj0Aq1dtFoiqa8qq55j6xAvtfaPb2YoEb3RQXZivm2s9mK4P8eV11hcKeQWLdFyzHQ6ASgsYIBNoVVij+NG6/E8Nr+WvryZk1rwc0GpVXUeKCZGXqi1fCgUtkOQPeO4s1YCLxYKCIf1PKVqEk5nuyui9VrOr2ueUQk/Z7IpCL8BIxeBCvuCBqub9eiG+VE3u7++T4ZERGdm2TUaGh7W6bzhCkSNKIXktd7yiTXWvwnEz3Jizo5ow/VgB80qxJCtLix74BoNaHXj83Hm5ePGC5AsFlTSdSsuhI4flroOHpX9oRHNbWYfrP6s/AfW6rpnCSvZoXQED1Na1s5GmgCnQeQUMUDt/BrYCU8AUaFMBc1DbFLBDwz1ApedoswUN9qiPUFQvcPe1HEdAxhVD4loA0RvHx0Y9Xl9kSNS1dDmZrkDQa31YPXdRixk1QZtFeyDrQZebrxkhrJDnYCwY9FrOUDYIqPVgPCA+LY6km/dE4JpmSC7XNWp18Qe5LiCQOyHSuLUufJc5uYbw6GrFyz0FTPmgD60DTFrqJOJxDQcOR8Li8we0WJX2rSXXFYe6WRiJtYGrrmKzdihttvvxupXyWkOq5bLnfLK2hki1UpbFhUVZbLbf6enrld7+ftWrWvfazKDvemdaqz0397NR57oV5zFA3Yqnbns2BTaPAhv3l33zaGI7MQVMgdtMAQPU2+zA1i+3AWd5BYC8PFQP8hwQrrUXeV1lWtqq0OvUC1dt9fFGB1VBbF2lWjfv+uv42rmpFP8ByDzI4moPFL2quK9V1XX9W7U9TN27hqJQtUpZAgqBhC97GKizNKHTq/brwTs3UE9z7a+2y4sl9JaKvj4JBL21cG8eThtXOPk1nZoFl/Cjg/R15Z4efsL77EVzg5t6eGfQtHw17LehkKwwDEe7PFa0CQY0jLn5gncNe27CLvtXDUPhNS1cAShXZMmdf6vnauP0TOzfd/aDYAqYAretAvY/sNv26GzhpoApsA4gXjN3TJbbX4EmtK530hR0miG/FPZpozbSmj7rQ3p/1r/n14fmauGgZnEhBUmFM286wIsF+jV2dx0K8nQTSr0CQ3Ut8KTXAZ7Ol2y2b3ETenm3gJ3ntCoUNp1U794AqxLk689b808r+rxr/9KkZ73Og1Vv3jX4b/ZeVUBtvjnwM3+ICFVe15f05/2w4cYyp1uz+x7H9jVY9/agubv1uhVK+nmivoXXDVDfgkh2iSlgCtyyChig3rJHYwszBUyBt6qAOahvVanb4Lo3e6vhVvyL1epbI7oX9S5vg0N5J5boXNl3Ym6b0wDVfgZMAVPgdlbgVvxzfzvraWs3BUyBDihggNoB0TfkluvhrPnn6C0Dqrvwdv8ztpUBdUN+iGySn6KAAar9WJgCpsDtrMDt/pf9dtbe1m4KmAIbpIAB6gYJ+a5P40JcnZtG2OubLGLtL9b6ca3noLa73XbR0v4At3sCNv5nKWCAaj8bpoApcDsrYH8fb+fTs7WbAqaAKmCAejv+IGiPleYH6/eq3+rHTyO/18GpA1Tg1FX3ffc1aCdA1wJc3/3z2kp3NEDdSqdtezUFNp8CBqib70xtR6bAllPAAPV2PHLwjkqxXrVYDzSBVP+bACpgyvV8dlDrwPbd1cCD0/Y8VKry2h/hd/fctsrdDFC3yknbPk2BzamA/W3cnOdquzIFtpQCBqi343EDd9Xmx3rY9Cq+vo791v5SOaB1UBsUET7e/T9lwKn3X2sPz0H1d2Dlra3XRt1eChig3l7nZas1BUyB1yvw7v9VtxMwBUwBU2CDFTBA3WBB35XpHKD+FAf1jWG+axVvf5qD2mlAffuI6v3hxT3tXP7su3LEb3IT+8fHO3sCBqjvrL42uylgCryzCtjfiHdWX5vdFDAF3gUFDFDfBZE3/BZvzEF1uaRvBm0u99SF+HY6B9WtoxVxLMC3FdVszFtTwAD1relkV5kCpsCtqYAB6q15LrYqU8AUeBsKGKC+DbFuqUvf6D6+lT9JrYy5pTZtizEF3nEFDFDfcYntBqaAKfAOKvBW/jXwDt7epjYFTAFToH0FDFDb19BmMAVMgc2jgAHq5jlL24kpsBUVMEDdiqduezYFNpkCBqib7EBtO6aAKdCWAgaobclng00BU6DDChigdvgA7PamgCnQvgIGqO1raDOYAqbA5lHAAHXznKXtxBTYigoYoG7FU7c9mwKbTAED1E12oLYdU8AUaEsBA9S25LPBpoAp0GEFDFA7fAB2e1PAFGhfAQPU9jW0GUwBU2DzKGCAunnO0nZiCmxFBQxQt+Kp255NgU2mgAHqJjtQ244pYAq0pYABalvy2WBTwBTosAIGqB0+ALu9KWAKtK+AAWr7GtoMpoApsHkUMEDdPGdpOzEFtqICBqhb8dRtz6bAJlPAAHWTHahtxxQwBdpSwAC1LflssClgCnRYAQPUDh+A3d4UMAXaV8AAtX0NbQZTwBTYPAoYoG6es7SdmAJbUQED1K146rZnU2CTKWCAuskO1LZjCpgCbSlggNqWfDbYFDAFOqyAAWqHD8BubwqYAu0rYIDavoY2gylgCmweBQxQN89Z2k5Mga2ogAHqVjx127MpsMkUMEDdZAdq2zEFTIG2FDBAbUs+G2wKmAIdVsAAtcMHYLc3BUyB9hUwQG1fQ5vBFDAFNo8CBqib5yxtJ6bAVlTAAHUrnrrt2RTYZAoYoG6yA7XtmAKmQFsKGKC2JZ8NNgVMgQ4rYIDa4QOw25sCpkD7Chigtq+hzWAKmAKbRwED1M1zlrYTU2ArKmCAuhVP3fZsCmwyBQxQN9mB2nZMAVOgLQUMUNuSzwabAqZAhxUwQO3wAdjtTQFToH0FDFDb19BmMAVMgc2jgAHq5jlL24kpsBUVMEDdiqduezYFNpkCBqib7EBtO6aAKdCWAgaobclng00BU6DDChigdvgA7PamgCnQvgIGqO1raDOYAqbA5lHAAHXznKXtxBTYigoYoG7FU7c9mwKbTAED1E12oLYdU8AUaEsBA9S25LPBpoAp0GEFDFA7fAB2e1PAFGhfAQPU9jW0GUwBU2DzKGCAunnO0nZiCmxFBQxQt+Kp255NgU2mgAHqJjtQ244pYAq0pYABalvy2WBTwBQvaiJPAAAACUlEQVTosAL/P1xkBeZcGbFb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42604992"/>
              </p:ext>
            </p:extLst>
          </p:nvPr>
        </p:nvGraphicFramePr>
        <p:xfrm>
          <a:off x="307975" y="248684"/>
          <a:ext cx="8442621" cy="5960730"/>
        </p:xfrm>
        <a:graphic>
          <a:graphicData uri="http://schemas.openxmlformats.org/drawingml/2006/table">
            <a:tbl>
              <a:tblPr firstRow="1" bandRow="1">
                <a:tableStyleId>{5940675A-B579-460E-94D1-54222C63F5DA}</a:tableStyleId>
              </a:tblPr>
              <a:tblGrid>
                <a:gridCol w="2814207">
                  <a:extLst>
                    <a:ext uri="{9D8B030D-6E8A-4147-A177-3AD203B41FA5}">
                      <a16:colId xmlns:a16="http://schemas.microsoft.com/office/drawing/2014/main" val="2122246665"/>
                    </a:ext>
                  </a:extLst>
                </a:gridCol>
                <a:gridCol w="2814207">
                  <a:extLst>
                    <a:ext uri="{9D8B030D-6E8A-4147-A177-3AD203B41FA5}">
                      <a16:colId xmlns:a16="http://schemas.microsoft.com/office/drawing/2014/main" val="314747874"/>
                    </a:ext>
                  </a:extLst>
                </a:gridCol>
                <a:gridCol w="2814207">
                  <a:extLst>
                    <a:ext uri="{9D8B030D-6E8A-4147-A177-3AD203B41FA5}">
                      <a16:colId xmlns:a16="http://schemas.microsoft.com/office/drawing/2014/main" val="371097528"/>
                    </a:ext>
                  </a:extLst>
                </a:gridCol>
              </a:tblGrid>
              <a:tr h="1192146">
                <a:tc>
                  <a:txBody>
                    <a:bodyPr/>
                    <a:lstStyle/>
                    <a:p>
                      <a:pPr algn="ctr"/>
                      <a:r>
                        <a:rPr lang="en-GB" sz="2400" dirty="0"/>
                        <a:t>YouTube videos</a:t>
                      </a:r>
                    </a:p>
                  </a:txBody>
                  <a:tcPr/>
                </a:tc>
                <a:tc>
                  <a:txBody>
                    <a:bodyPr/>
                    <a:lstStyle/>
                    <a:p>
                      <a:pPr algn="ctr"/>
                      <a:r>
                        <a:rPr lang="en-GB" sz="2400" dirty="0"/>
                        <a:t>Laws</a:t>
                      </a:r>
                    </a:p>
                  </a:txBody>
                  <a:tcPr/>
                </a:tc>
                <a:tc>
                  <a:txBody>
                    <a:bodyPr/>
                    <a:lstStyle/>
                    <a:p>
                      <a:pPr algn="ctr"/>
                      <a:r>
                        <a:rPr lang="en-GB" sz="2400" dirty="0"/>
                        <a:t>Photos</a:t>
                      </a:r>
                    </a:p>
                  </a:txBody>
                  <a:tcPr/>
                </a:tc>
                <a:extLst>
                  <a:ext uri="{0D108BD9-81ED-4DB2-BD59-A6C34878D82A}">
                    <a16:rowId xmlns:a16="http://schemas.microsoft.com/office/drawing/2014/main" val="3175771530"/>
                  </a:ext>
                </a:extLst>
              </a:tr>
              <a:tr h="1192146">
                <a:tc>
                  <a:txBody>
                    <a:bodyPr/>
                    <a:lstStyle/>
                    <a:p>
                      <a:pPr algn="ctr"/>
                      <a:r>
                        <a:rPr lang="en-GB" sz="2400" dirty="0"/>
                        <a:t>Paintings</a:t>
                      </a:r>
                    </a:p>
                  </a:txBody>
                  <a:tcPr/>
                </a:tc>
                <a:tc>
                  <a:txBody>
                    <a:bodyPr/>
                    <a:lstStyle/>
                    <a:p>
                      <a:pPr algn="ctr"/>
                      <a:r>
                        <a:rPr lang="en-GB" sz="2400" dirty="0"/>
                        <a:t>Coins</a:t>
                      </a:r>
                    </a:p>
                  </a:txBody>
                  <a:tcPr/>
                </a:tc>
                <a:tc>
                  <a:txBody>
                    <a:bodyPr/>
                    <a:lstStyle/>
                    <a:p>
                      <a:pPr algn="ctr"/>
                      <a:r>
                        <a:rPr lang="en-GB" sz="2400" dirty="0"/>
                        <a:t>Wikipedia entries</a:t>
                      </a:r>
                    </a:p>
                  </a:txBody>
                  <a:tcPr/>
                </a:tc>
                <a:extLst>
                  <a:ext uri="{0D108BD9-81ED-4DB2-BD59-A6C34878D82A}">
                    <a16:rowId xmlns:a16="http://schemas.microsoft.com/office/drawing/2014/main" val="3521652063"/>
                  </a:ext>
                </a:extLst>
              </a:tr>
              <a:tr h="1192146">
                <a:tc>
                  <a:txBody>
                    <a:bodyPr/>
                    <a:lstStyle/>
                    <a:p>
                      <a:pPr algn="ctr"/>
                      <a:r>
                        <a:rPr lang="en-GB" sz="2400" dirty="0"/>
                        <a:t>Clothing</a:t>
                      </a:r>
                    </a:p>
                  </a:txBody>
                  <a:tcPr/>
                </a:tc>
                <a:tc>
                  <a:txBody>
                    <a:bodyPr/>
                    <a:lstStyle/>
                    <a:p>
                      <a:pPr algn="ctr"/>
                      <a:r>
                        <a:rPr lang="en-GB" sz="2400" dirty="0"/>
                        <a:t>Instagram posts</a:t>
                      </a:r>
                    </a:p>
                  </a:txBody>
                  <a:tcPr/>
                </a:tc>
                <a:tc>
                  <a:txBody>
                    <a:bodyPr/>
                    <a:lstStyle/>
                    <a:p>
                      <a:pPr algn="ctr"/>
                      <a:r>
                        <a:rPr lang="en-GB" sz="2400" dirty="0"/>
                        <a:t>TV programmes</a:t>
                      </a:r>
                    </a:p>
                  </a:txBody>
                  <a:tcPr/>
                </a:tc>
                <a:extLst>
                  <a:ext uri="{0D108BD9-81ED-4DB2-BD59-A6C34878D82A}">
                    <a16:rowId xmlns:a16="http://schemas.microsoft.com/office/drawing/2014/main" val="3238325050"/>
                  </a:ext>
                </a:extLst>
              </a:tr>
              <a:tr h="1192146">
                <a:tc>
                  <a:txBody>
                    <a:bodyPr/>
                    <a:lstStyle/>
                    <a:p>
                      <a:pPr algn="ctr"/>
                      <a:r>
                        <a:rPr lang="en-GB" sz="2400" dirty="0"/>
                        <a:t>Newspapers</a:t>
                      </a:r>
                    </a:p>
                  </a:txBody>
                  <a:tcPr/>
                </a:tc>
                <a:tc>
                  <a:txBody>
                    <a:bodyPr/>
                    <a:lstStyle/>
                    <a:p>
                      <a:pPr algn="ctr"/>
                      <a:r>
                        <a:rPr lang="en-GB" sz="2400" dirty="0"/>
                        <a:t>Books</a:t>
                      </a:r>
                    </a:p>
                  </a:txBody>
                  <a:tcPr/>
                </a:tc>
                <a:tc>
                  <a:txBody>
                    <a:bodyPr/>
                    <a:lstStyle/>
                    <a:p>
                      <a:pPr algn="ctr"/>
                      <a:r>
                        <a:rPr lang="en-GB" sz="2400" dirty="0"/>
                        <a:t>Court records</a:t>
                      </a:r>
                    </a:p>
                  </a:txBody>
                  <a:tcPr/>
                </a:tc>
                <a:extLst>
                  <a:ext uri="{0D108BD9-81ED-4DB2-BD59-A6C34878D82A}">
                    <a16:rowId xmlns:a16="http://schemas.microsoft.com/office/drawing/2014/main" val="4087768466"/>
                  </a:ext>
                </a:extLst>
              </a:tr>
              <a:tr h="1192146">
                <a:tc>
                  <a:txBody>
                    <a:bodyPr/>
                    <a:lstStyle/>
                    <a:p>
                      <a:pPr algn="ctr"/>
                      <a:r>
                        <a:rPr lang="en-GB" sz="2400" dirty="0"/>
                        <a:t>Weapons</a:t>
                      </a:r>
                    </a:p>
                  </a:txBody>
                  <a:tcPr/>
                </a:tc>
                <a:tc>
                  <a:txBody>
                    <a:bodyPr/>
                    <a:lstStyle/>
                    <a:p>
                      <a:pPr algn="ctr"/>
                      <a:r>
                        <a:rPr lang="en-GB" sz="2400" dirty="0"/>
                        <a:t>Letters</a:t>
                      </a:r>
                    </a:p>
                  </a:txBody>
                  <a:tcPr/>
                </a:tc>
                <a:tc>
                  <a:txBody>
                    <a:bodyPr/>
                    <a:lstStyle/>
                    <a:p>
                      <a:pPr algn="ctr"/>
                      <a:r>
                        <a:rPr lang="en-GB" sz="2400" dirty="0"/>
                        <a:t>Novels and plays</a:t>
                      </a:r>
                    </a:p>
                  </a:txBody>
                  <a:tcPr/>
                </a:tc>
                <a:extLst>
                  <a:ext uri="{0D108BD9-81ED-4DB2-BD59-A6C34878D82A}">
                    <a16:rowId xmlns:a16="http://schemas.microsoft.com/office/drawing/2014/main" val="2181676386"/>
                  </a:ext>
                </a:extLst>
              </a:tr>
            </a:tbl>
          </a:graphicData>
        </a:graphic>
      </p:graphicFrame>
    </p:spTree>
    <p:extLst>
      <p:ext uri="{BB962C8B-B14F-4D97-AF65-F5344CB8AC3E}">
        <p14:creationId xmlns:p14="http://schemas.microsoft.com/office/powerpoint/2010/main" val="427819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cs typeface="Calibri"/>
              </a:rPr>
              <a:t>Evidence</a:t>
            </a:r>
            <a:endParaRPr lang="en-GB" sz="2700" b="1" i="0" u="none" strike="noStrike" kern="1200" cap="none" spc="0" normalizeH="0" baseline="0" noProof="0" dirty="0">
              <a:ln>
                <a:noFill/>
              </a:ln>
              <a:effectLst/>
              <a:uLnTx/>
              <a:uFillTx/>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622126331"/>
              </p:ext>
            </p:extLst>
          </p:nvPr>
        </p:nvGraphicFramePr>
        <p:xfrm>
          <a:off x="603050" y="1320917"/>
          <a:ext cx="7929738" cy="5920740"/>
        </p:xfrm>
        <a:graphic>
          <a:graphicData uri="http://schemas.openxmlformats.org/drawingml/2006/table">
            <a:tbl>
              <a:tblPr firstRow="1" bandRow="1">
                <a:tableStyleId>{2D5ABB26-0587-4C30-8999-92F81FD0307C}</a:tableStyleId>
              </a:tblPr>
              <a:tblGrid>
                <a:gridCol w="7929738">
                  <a:extLst>
                    <a:ext uri="{9D8B030D-6E8A-4147-A177-3AD203B41FA5}">
                      <a16:colId xmlns:a16="http://schemas.microsoft.com/office/drawing/2014/main" val="4179186969"/>
                    </a:ext>
                  </a:extLst>
                </a:gridCol>
              </a:tblGrid>
              <a:tr h="4947681">
                <a:tc>
                  <a:txBody>
                    <a:bodyPr/>
                    <a:lstStyle/>
                    <a:p>
                      <a:pPr algn="ctr"/>
                      <a:r>
                        <a:rPr lang="en-US" sz="3200"/>
                        <a:t>Historians</a:t>
                      </a:r>
                      <a:r>
                        <a:rPr lang="en-US" sz="3200" baseline="0"/>
                        <a:t> try to use a wide range of sources as evidence.</a:t>
                      </a:r>
                    </a:p>
                    <a:p>
                      <a:endParaRPr lang="en-US" sz="3200" baseline="0"/>
                    </a:p>
                    <a:p>
                      <a:pPr algn="ctr"/>
                      <a:r>
                        <a:rPr lang="en-US" sz="3200" baseline="0" dirty="0">
                          <a:latin typeface="Calibri"/>
                        </a:rPr>
                        <a:t>Why do you think this is?</a:t>
                      </a:r>
                    </a:p>
                    <a:p>
                      <a:pPr algn="ctr"/>
                      <a:endParaRPr lang="en-US" sz="3200" baseline="0"/>
                    </a:p>
                    <a:p>
                      <a:pPr algn="ctr"/>
                      <a:r>
                        <a:rPr lang="en-US" sz="3200" baseline="0" dirty="0"/>
                        <a:t>Quite often, there won’t be enough sources to use as evidence to tell us exactly what happened. This means that historians will have to make an </a:t>
                      </a:r>
                      <a:r>
                        <a:rPr lang="en-US" sz="3200" b="1" baseline="0" dirty="0"/>
                        <a:t>inference</a:t>
                      </a:r>
                      <a:r>
                        <a:rPr lang="en-US" sz="3200" baseline="0" dirty="0"/>
                        <a:t> – use the sources available to make an informed guess.</a:t>
                      </a:r>
                      <a:endParaRPr lang="en-US" sz="3200" dirty="0"/>
                    </a:p>
                    <a:p>
                      <a:endParaRPr lang="en-US" sz="3200">
                        <a:latin typeface="+mn-lt"/>
                      </a:endParaRPr>
                    </a:p>
                    <a:p>
                      <a:endParaRPr lang="en-GB" sz="3200">
                        <a:latin typeface="+mn-lt"/>
                      </a:endParaRPr>
                    </a:p>
                  </a:txBody>
                  <a:tcPr marL="68580" marR="68580" marT="34290" marB="34290"/>
                </a:tc>
                <a:extLst>
                  <a:ext uri="{0D108BD9-81ED-4DB2-BD59-A6C34878D82A}">
                    <a16:rowId xmlns:a16="http://schemas.microsoft.com/office/drawing/2014/main" val="1700842235"/>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826" y="2583225"/>
            <a:ext cx="944962" cy="835224"/>
          </a:xfrm>
          <a:prstGeom prst="rect">
            <a:avLst/>
          </a:prstGeom>
        </p:spPr>
      </p:pic>
    </p:spTree>
    <p:extLst>
      <p:ext uri="{BB962C8B-B14F-4D97-AF65-F5344CB8AC3E}">
        <p14:creationId xmlns:p14="http://schemas.microsoft.com/office/powerpoint/2010/main" val="284277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cs typeface="Calibri"/>
              </a:rPr>
              <a:t>Sources</a:t>
            </a:r>
            <a:endParaRPr lang="en-GB" sz="2700" b="1" i="0" u="none" strike="noStrike" kern="1200" cap="none" spc="0" normalizeH="0" baseline="0" noProof="0" dirty="0">
              <a:ln>
                <a:noFill/>
              </a:ln>
              <a:effectLst/>
              <a:uLnTx/>
              <a:uFillTx/>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87498411"/>
              </p:ext>
            </p:extLst>
          </p:nvPr>
        </p:nvGraphicFramePr>
        <p:xfrm>
          <a:off x="517990" y="1320917"/>
          <a:ext cx="7929738" cy="4335780"/>
        </p:xfrm>
        <a:graphic>
          <a:graphicData uri="http://schemas.openxmlformats.org/drawingml/2006/table">
            <a:tbl>
              <a:tblPr firstRow="1" bandRow="1">
                <a:tableStyleId>{2D5ABB26-0587-4C30-8999-92F81FD0307C}</a:tableStyleId>
              </a:tblPr>
              <a:tblGrid>
                <a:gridCol w="7929738">
                  <a:extLst>
                    <a:ext uri="{9D8B030D-6E8A-4147-A177-3AD203B41FA5}">
                      <a16:colId xmlns:a16="http://schemas.microsoft.com/office/drawing/2014/main" val="4179186969"/>
                    </a:ext>
                  </a:extLst>
                </a:gridCol>
              </a:tblGrid>
              <a:tr h="901288">
                <a:tc>
                  <a:txBody>
                    <a:bodyPr/>
                    <a:lstStyle/>
                    <a:p>
                      <a:pPr algn="ctr"/>
                      <a:r>
                        <a:rPr lang="en-GB" sz="4000"/>
                        <a:t>Today we are going to focus on sources made at the time of the event to use as evidence.</a:t>
                      </a:r>
                    </a:p>
                    <a:p>
                      <a:pPr algn="ctr"/>
                      <a:endParaRPr lang="en-GB" sz="4000" baseline="0"/>
                    </a:p>
                    <a:p>
                      <a:pPr algn="ctr"/>
                      <a:r>
                        <a:rPr lang="en-GB" sz="4000" baseline="0" dirty="0"/>
                        <a:t>For us, this means things that were made in medieval Europe.</a:t>
                      </a:r>
                    </a:p>
                    <a:p>
                      <a:pPr algn="l"/>
                      <a:endParaRPr lang="en-GB" sz="4000" baseline="0"/>
                    </a:p>
                  </a:txBody>
                  <a:tcPr marL="68580" marR="68580" marT="34290" marB="34290"/>
                </a:tc>
                <a:extLst>
                  <a:ext uri="{0D108BD9-81ED-4DB2-BD59-A6C34878D82A}">
                    <a16:rowId xmlns:a16="http://schemas.microsoft.com/office/drawing/2014/main" val="1700842235"/>
                  </a:ext>
                </a:extLst>
              </a:tr>
            </a:tbl>
          </a:graphicData>
        </a:graphic>
      </p:graphicFrame>
    </p:spTree>
    <p:extLst>
      <p:ext uri="{BB962C8B-B14F-4D97-AF65-F5344CB8AC3E}">
        <p14:creationId xmlns:p14="http://schemas.microsoft.com/office/powerpoint/2010/main" val="10021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623D"/>
        </a:solidFill>
        <a:effectLst/>
      </p:bgPr>
    </p:bg>
    <p:spTree>
      <p:nvGrpSpPr>
        <p:cNvPr id="1" name=""/>
        <p:cNvGrpSpPr/>
        <p:nvPr/>
      </p:nvGrpSpPr>
      <p:grpSpPr>
        <a:xfrm>
          <a:off x="0" y="0"/>
          <a:ext cx="0" cy="0"/>
          <a:chOff x="0" y="0"/>
          <a:chExt cx="0" cy="0"/>
        </a:xfrm>
      </p:grpSpPr>
      <p:sp>
        <p:nvSpPr>
          <p:cNvPr id="3" name="Rectangle 2"/>
          <p:cNvSpPr/>
          <p:nvPr/>
        </p:nvSpPr>
        <p:spPr>
          <a:xfrm>
            <a:off x="269423" y="267286"/>
            <a:ext cx="8596992" cy="6302326"/>
          </a:xfrm>
          <a:prstGeom prst="rect">
            <a:avLst/>
          </a:prstGeom>
          <a:solidFill>
            <a:schemeClr val="bg1"/>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423" y="533126"/>
            <a:ext cx="8596992" cy="521951"/>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effectLst/>
                <a:uLnTx/>
                <a:uFillTx/>
                <a:latin typeface="Calibri"/>
                <a:cs typeface="Calibri"/>
              </a:rPr>
              <a:t>Sources</a:t>
            </a:r>
            <a:endParaRPr lang="en-GB" sz="2700" b="1" i="0" u="none" strike="noStrike" kern="1200" cap="none" spc="0" normalizeH="0" baseline="0" noProof="0" dirty="0">
              <a:ln>
                <a:noFill/>
              </a:ln>
              <a:effectLst/>
              <a:uLnTx/>
              <a:uFillTx/>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252804497"/>
              </p:ext>
            </p:extLst>
          </p:nvPr>
        </p:nvGraphicFramePr>
        <p:xfrm>
          <a:off x="517990" y="1320917"/>
          <a:ext cx="7929738" cy="4945380"/>
        </p:xfrm>
        <a:graphic>
          <a:graphicData uri="http://schemas.openxmlformats.org/drawingml/2006/table">
            <a:tbl>
              <a:tblPr firstRow="1" bandRow="1">
                <a:tableStyleId>{2D5ABB26-0587-4C30-8999-92F81FD0307C}</a:tableStyleId>
              </a:tblPr>
              <a:tblGrid>
                <a:gridCol w="7929738">
                  <a:extLst>
                    <a:ext uri="{9D8B030D-6E8A-4147-A177-3AD203B41FA5}">
                      <a16:colId xmlns:a16="http://schemas.microsoft.com/office/drawing/2014/main" val="4179186969"/>
                    </a:ext>
                  </a:extLst>
                </a:gridCol>
              </a:tblGrid>
              <a:tr h="901288">
                <a:tc>
                  <a:txBody>
                    <a:bodyPr/>
                    <a:lstStyle/>
                    <a:p>
                      <a:pPr algn="ctr"/>
                      <a:r>
                        <a:rPr lang="en-GB" sz="4000" dirty="0"/>
                        <a:t>Historians</a:t>
                      </a:r>
                      <a:r>
                        <a:rPr lang="en-GB" sz="4000" baseline="0" dirty="0"/>
                        <a:t> use a wide range of sources as evidence – not just written sources.</a:t>
                      </a:r>
                    </a:p>
                    <a:p>
                      <a:pPr algn="ctr"/>
                      <a:endParaRPr lang="en-GB" sz="4000" baseline="0" dirty="0"/>
                    </a:p>
                    <a:p>
                      <a:pPr algn="ctr"/>
                      <a:r>
                        <a:rPr lang="en-GB" sz="4000" baseline="0" dirty="0"/>
                        <a:t>What do you think the following objects are and how can they help a historian to find out about the past?</a:t>
                      </a:r>
                      <a:endParaRPr lang="en-GB" sz="3600" dirty="0"/>
                    </a:p>
                  </a:txBody>
                  <a:tcPr marL="68580" marR="68580" marT="34290" marB="34290"/>
                </a:tc>
                <a:extLst>
                  <a:ext uri="{0D108BD9-81ED-4DB2-BD59-A6C34878D82A}">
                    <a16:rowId xmlns:a16="http://schemas.microsoft.com/office/drawing/2014/main" val="1700842235"/>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66" y="2977120"/>
            <a:ext cx="944962" cy="835224"/>
          </a:xfrm>
          <a:prstGeom prst="rect">
            <a:avLst/>
          </a:prstGeom>
        </p:spPr>
      </p:pic>
    </p:spTree>
    <p:extLst>
      <p:ext uri="{BB962C8B-B14F-4D97-AF65-F5344CB8AC3E}">
        <p14:creationId xmlns:p14="http://schemas.microsoft.com/office/powerpoint/2010/main" val="78379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1893" y="1186912"/>
            <a:ext cx="3386414" cy="107721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do you think these are?</a:t>
            </a:r>
            <a:endParaRPr lang="en-GB" sz="3200" b="1" i="1" u="none" strike="noStrike" kern="1200" cap="none" spc="0" normalizeH="0" baseline="0" noProof="0" dirty="0">
              <a:ln>
                <a:noFill/>
              </a:ln>
              <a:solidFill>
                <a:prstClr val="black"/>
              </a:solidFill>
              <a:effectLst/>
              <a:uLnTx/>
              <a:uFillTx/>
              <a:latin typeface="Calibri" panose="020F0502020204030204"/>
              <a:cs typeface="Calibri" panose="020F0502020204030204"/>
            </a:endParaRPr>
          </a:p>
        </p:txBody>
      </p:sp>
      <p:pic>
        <p:nvPicPr>
          <p:cNvPr id="2050" name="Picture 2" descr="What tally sticks tell us about how money works - BBC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69" y="314793"/>
            <a:ext cx="5015921" cy="28214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821" y="314793"/>
            <a:ext cx="944962" cy="835224"/>
          </a:xfrm>
          <a:prstGeom prst="rect">
            <a:avLst/>
          </a:prstGeom>
        </p:spPr>
      </p:pic>
      <p:sp>
        <p:nvSpPr>
          <p:cNvPr id="2" name="AutoShape 2" descr="data:image/png;base64,iVBORw0KGgoAAAANSUhEUgAAA6gAAAHKCAYAAAAO4mZQAAAAAXNSR0IArs4c6QAAIABJREFUeF7svWmUXOd95vdU3drX3vcV+w4QILGQImWapkxZkmc8tmdGcSYndk7m4+TL5ENyMjlO4jhnfOYc2xnPxLI9mrGtxSPJkmzZEimZm8QNEEiA2Nfe97279u3enOd/q4AmCIogUNXdVfW/OqWurq773vd93tso/vr5Lw7ooQqoAqpAlStgWZZV5UvQ6asCqoAqUDYFHA6Ho2yD6UCqgCqgCmywAvoP2AYLrpdTBVSB8iuggFp+TXVEVUAVqF4FFFCrd+905qqAKgAooOpdoAqoAlWvgAJq1W+hLkAVUAXKqIACahnF1KFUAVVgwxVQQN1wyfWCqoAqUG4FFFDLraiOpwqoAtWsgAJqNe+ezl0VUAUUUPUeUAVUgapXQAG16rdQF6AKqAJlVEABtYxi6lCqgCqw4QoooG645HpBVUAVKLcCCqjlVlTHUwVUgWpWQAG1mndP564KqAIKqHoPqAKqQNUroIBa9VuoC1AFVIEyKqCAWkYxdShVQBXYcAUUUDdccr2gKqAKlFsBBdRyK6rjqQKqQDUroIBazbunc1cFVAEFVL0HVAFVoOoVUECt+i3UBagCqkAZFVBALaOYOpQqoApsuAIKqBsuuV5QFVAFyq2AAmq5FdXxVAFVoJoVUECt5t3TuasCqoACqt4DqoAqUPUKKKBW/RbqAlQBVaCMCiigllFMHUoVUAU2XAEF1A2XXC+oCqgC5VZAAbXciup4qoAqUM0KKKBW8+7p3FUBVUABVe8BVUAVqHoFFFCrfgt1AaqAKlBGBRRQyyimDqUKqAIbroAC6oZLrhdUBVSBciuggFpuRXU8VUAVqGYFFFCrefd07qqAKqCAqveAKqAKVL0CCqhVv4W6AFVAFSijAgqoZRRTh1IFVIENV0ABdcMl1wuqAqpAuRVQQC23ojqeKqAKVLMCCqjVvHs6d1VAFVBA1XtAFVAFql4BBdSq30JdgCqgCpRRAQXUMoqpQ6kCqsCGK6CAuuGS6wVVAVWg3AoooJZbUR1PFVAFqlkBBdRq3j2duyqgCiig6j2gCqgCVa+AAmrVb6EuQBVQBcqogAJqGcXUoVQBVWDDFVBA3XDJ9YKqgCpQbgUUUMutqI6nCqgC1ayAAmo1757OXRVQBRRQ9R5QBVSBqldAAbXqt1AXoAqoAmVUQAG1jGLqUKqAKrDhCiigbrjkekFVQBUotwIKqOVWVMdTBVSBalZAAbWad0/nrgqoAgqoeg+oAqpA1SuggFr1W6gLUAVUgTIqoIBaRjF1KFVAFdhwBRRQN1xyvaAqoAqUWwEF1HIrWj/jWfdZark/GDfiGvWzY7rSB1FAAfVBVNL3qAKqwFZVoNyfw1t1nTovVUAVqGEFFFBreHMruDSC48+CR35AFgoFmIUCnA4nDJfrzmwKhTwsE3C57ddM05SHYRhwOB2wLI5tj166Rukrx+XD6dCP4Apub10PrYBa19uvi1cFql4B/XSs+i3UBagCqoACqt4Dn1SBEpyuh9QSOHIsPreK0AnTgsPhEPi0hDwtFPJ5OF1uOJ1O+T6TycC0LHh9XjgNpwAqv7eKn7JyneJzuY4FGA6HXEcPVaDcCiiglltRHU8VUAU2UgH9bNxItfVaqoAqUBEFFFArImtND0pgNIvu5voPwtJzcU8JoU4niJEOyxKHlOTpIJQSLumA8mHZTisdU7qiBcsUQDVcxgcAVQS13w6OasjIeqgC5VdAAbX8muqIqoAqsHEK6GfjxmmtV1IFVIEKKaCAWiFha3jYnwWodz4YCaMOB6yCaTuqRT3kNdNEMpEUMGWYbyAYFFilw5rP5+S9EhJcBNI7ocQlQBUHlZiqhypQfgUUUMuvqY6oCqgCG6eAfjZunNZ6JVVAFaiQAgqoFRK2hoddH+JbWua9Ib58nXBayi213VILS/MLWFxYwOjYGOKxmIBoR2cHmpqbEQ6HEYlG4fF5ZVgB0/tAqh3iq4Baw7fYpi5NAXVT5deLqwKqwCMqoID6iALq6aqAKrD5Ciigbv4eVNsM7lcgaX14L9fD4kiWacFJxjRcyGezmJ2ZweVLlzA0NISx0VFkczk0NjVhx44daGtrQyAURGdXlzxcDPG9B1LXwzALL+mHcLXdOdUxXwXU6tgnnaUqoArcXwH9bNQ7QxVQBapeAQXUqt/CTVnAvQWSimanPRcLAqR0R+l2xtbWMDoygitXruDmjRuYnZ2FaRbQ3NyMAwcPYfee3cgRYOfn0dAQxfYdO9HW0VYa6kO5qMw+pYOqhypQCQUUUCuhqo6pCqgCG6WAAupGKa3XUQVUgYopoIBaMWlreuB7W8zczT0tMmqhAIfTYAUk3Lh2DW+++SYuXbyERCIBr8eNdCaNHTu24+SpU+jp6cGtW7dx8dJFRBuieOzoMRw9dvS+VXxtEHZI6xq7XrAeqkB5FVBALa+eOpoqoApsrAL6ybixeuvVVAFVoAIKKKBWQNQ6GZJFjaQ6L4saGca6pqUWrHweDpcby3Nz+O53vovJyUkMDw3ZFXvNAsLhEI6fOI7jJ05Ixd4rV65iZHQEwWAQA9sG8fQzz0jbGatYVIltZpwEXhq0LMBkBw9/pNJSJVgPVeAhFFBAfQjR9BRVQBXYMgrop9+W2QqdiCqgCjysAgqoD6tcfZ9HSJS+psRE6Um67iNR4n8tJGNxnHn7bbz62muYm51FMpnE6soK0qkUItEQjh9/Ak+cOC5VfMfHxzEzM3OnaNLnPv8F6YkKpz0uQZiQahgugVP70vf/GJb5KKDW9w36CKtXQH0E8fRUVUAV2HQFFFA3fQt0AqqAKvCoCiigPqqC9Xk+iyDdBUG7Qq8c8tWBXDqDG1ev4kc/+pHA6dWrVxEKhgRO/X4fllcX0dnRjv7BQUQiYQn9TaUzaG5pxuC2bfjs535Jxjfc7ruhvnRrHQ5xUk1zfd3gD+6BAmp93pPlWrUCarmU1HFUAVVgMxRQQN0M1fWaqoAqUFYFFFDLKmfdDMYKvXdcSob6FgowCyYMupdOp1Tgfe0fXsarr7yCTCqNK1evwOU05ByPxw0LeRQKeXnu8XrFDA0EAti5azf2HziA/Qf3S8uZUDgMh8sO7eVhmhbyOfZPZSsadVDr5obbwIUqoG6g2HopVUAVKLsCCqhll1QHVAVUgY1WQAF1oxWvkeuVqiTRMWW4r+Si2nDKY3VxCd/6xjfw/vnzSMQTyGQyEt7r8XiwsrKEpuYo8vksXC4XfD4fXB43IpEodu7aie07dyIcCUvxpEAohGwuK/Da1NyCgmkincrAHwgroNbIrbTVlqGAutV2ROejCqgCn0QBBdRPopa+VxVQBbakAgqoW3Jbtvyk6KASTB0E1CKU3nE0LQuv/vBHOPfee8ik05gYG0cul8Pt27fR1NSEbDYNp5NAawrQEloJpF3d3RLe297RLj1S2zs64HQZEv7LljQ7d+2CLxCEJSxMV/X+rWY0xHfL3z5beoIKqFt6e3RyqoAq8DEKKKDqLaIKqAJVr4ACatVv4eYswLRdU/kgLFbXJbAm1tYQW13DT8+cgeF0Ip/N4fr161IAaXxsTJxU08zD6bTgcjul+JHL7UZXVxd27dqF1vY2gdZ4Ig6PzyfVgV1uF1paWzEwMICOzk74AiFYpgOWAurm7H2NX1UBtcY3WJenCtS4AgqoNb7BujxVoB4UUECth12uwBoZ4ltsMSOVdi0gFY9jcnwC05OTmJiYQDAQwPWrVwVKm5ub0NXZidOnT2NkeAhLS/NoaGpAKBRCNBrF9u3b0dc/gFQqhbGJcSRSSeSyOYQiEfT09qKxqRHBUAidXV3o6upFMBQBm83c71AHtQL7XUdDKqDW0WbrUlWBGlRAAbUGN1WXpArUmwIKqPW24+Var4Vcxs4hdTgdWJyfx+rKMt74yY8xMTaBVDKBcDiIbCYjRZIIqHRI3YaBpaUlnD79NtwM300m0drWLoDa2dmFWDyBN958A4ziDYej2Ld/Hw4fOSohvxcvXpTWM4cOP4btu3bB4/EK/NJlZZgwj1JvVunLqocq8BAKKKA+hGh6iiqgCmwZBRRQt8xW6ERUAVXgYRVQQH1Y5er7PMsykc9lBQjjsTjO/vQMlpYWcf69d7G2ugLTLCAcDMLpcCCbzaCluRl79+6WHNR0MoXx0VFxS4eGhxEMhtDW1g6H05BeqbduDwEOJ/zBIAYHt2HP3n3Sveba9etSBfjQY0fwxImTCEciyGazAqhutqMptrrhV+edvNj63idd/SdXQAH1k2umZ6gCqsDWUUABdevshc5EFVAFHlIBBdSHFK7OTyvkcwKB+XwO58+dw4s/+IGA6fTUJAynA7lcFkG/385DzefQ2GCH8ba0NMPMF2Dm2WamgIuXLsEwXAgEghgdG0csFkNBiiA5JDc1HImio7NbKv0uLS+LU7r3wAH83M//PLp7emQMzoPgynxWPldArfOb8xGXr4D6iALq6aqAKrCpCiigbqr8enFVQBUohwIKqOVQsf7GYHVet8eFXDaL7/3t3+KlF19EJp1CIh6D3+dFOp2Gz+O+A6g+rwetrS0Ih8Nwsh2NZUkbmZHRUXFHPR6fwOrCwiICwSDyBRNen09cVa/PLwBLaI1EIti5ezee/rmfw+49e+44pYRTPkqhvXd6tNbf1uiKH1EBBdRHFFBPVwVUgU1VQAF1U+XXi6sCqkA5FFBALYeK9TdGIh6Hz++V3qZ/8ed/jjOnT4Ouajy2JjWTWDXJ43LB7XKB4cDsDeN2u+D1euFyGlJ/9+TJk1hcWkIymRIX9dr1G1hYWIDTcCOTywmMmpZDep96vT74/H60tbdjx65deOLECRw+ckRyYHmsB1R1UOvvfiznihVQy6mmjqUKqAIbrYAC6kYrrtdTBVSBsiuggFp2SetiwHwuB8PllNYxX/rSlzB8+7YA6tLiguSmGoZTCiL5pVWMU35WKOQlRDcUCKIxGsXRo0exsrqK5eVV6XU6MjqGeDyObC6PXL6ASDSKggXk8wUBVDqrbEezc88ePHbsGI4eOya5p4LDlnUnxHe9k1oXm6GLLKsCCqhllVMHUwVUgQ1WQAF1gwXXy6kCqkD5FVBALb+m9TGi3Qf18uVL+KN//++xvLwMq5DH8tIiaREOhyVhvF6PR5xTQitzURni29rcgsH+fjQ3NyOZSsE0LUxOTomDms/nkc7kJP/UcLmQzjLX1UAoFEYoHEZnZ6cA6oFDh3Ds8cfFQSWcMqS3VCRJAbU+7sBKrVIBtVLK6riqgCqwEQoooG6EynoNVUAVqKgCCqgVlbd2B7dMJBJxnD17Fn/4B38guagM400mEvD7vRLmm89m4TIMuFwGctmMOKiE0p6ubgFUwightLW1DbdvD+Hsu+/JaxnpfxqVPNZ4IgmP14eWlla7D2pnp7SY2bVnjzio9xZFKoX6lkJ/a3cDdGWVUkABtVLK6riqgCqwEQoooG6EynoNVUAVqKgCCqgVlbeGB7cESL/73e/iK1/5ivQ7dTkdWFleRlMj4TKFAvNIw2HJRyWg8isB8qlTT8JwOKTNTEdnp8Dn8PAI3jt3XpxYtpiJRBukQNLE5CSCoTC6u3sk5Le1rQ0dXV34J7/2a+KyEkSlF6vj7kdyyVGtYfF1aRVUQAG1guLq0KqAKlBxBRRQKy6xXkAVUAUqrYACaqUVrs3xGd6bTifxwx/+UKr4xtbW4IAlvVAdxYJIdFXZaqazswPRSFh+lslksGfXbslPXV1dRXtHh/Q6ZfXed987h5mZGQHUQDCEhsZGLC6vsOeMFFHi9y+88AJOPfUUDI8HTnFnXVK5twSopTBfreJbm/fdRqxKAXUjVNZrqAKqQKUUUECtlLI6riqgCmyYAgqoGyZ1TV2IRY/oiN6+fRt///d/jx+/9hoWF+YR8PsFRk0zj3QyKXmq+/btxd49uzE9PSV9SyOhMDKpFKanp9Hc0oLDh4+gUDDxzukzMp7TcKG9oxOHDh/BjZu3MDY+jt179uK5557DE8ePwxsMIpfLCaCW4LSUg0qHlkep3UxNia6L2RAFFFA3RGa9iCqgClRIAQXUCgmrw6oCqsDGKaCAunFa19KVpFKvywA/CM+fO4fvfPvbuHXzJjxuQwoiEV5Z6TcZj6O7uwtPf+opZDJpBAIBxNdimJ+dxdjYmLSOOXnyFBobm/DmW2/j/PnzEtq7Z+8+PPnUUwKoK6sxvPDZz+LJZ56RHNVELIZQNCp9UZmDWoJTuqclB1UBtZbuto1diwLqxuqtV1MFVIHyKqCAWl49dTRVQBXYBAUUUDdB9Bq4JJ3RVCohgMmepkO3b2N6ahKjIyN45+03kctlkctkJDeVxZE+/7lfQjQakT6oI0PDmJuZweTkJEzLwpNPPoWdO3dJDurbb7+Ngmmhf2AQx0+eZEFgef7YY0dhMdiXQFpqLVPUUQG1Bm6oLbQEBdQttBk6FVVAFfjECiigfmLJ9ARVQBXYagoooG61HamW+VhIp1hh1ysuJmGUbWaSyQRu3riOt958A9evXoXH7cbExDj+2T/9dXFSFxcXMXx7CNOTk/I8lU7j8cefwKlTT2JoeARvvfUWUukM/IEgXvilXxJA7ejswtFjj6NgmuKQuv1+cU95lBzTe1XTHNRquY+23jwVULfenuiMVAFV4MEVUEB9cK30naqAKrBFFVBA3aIbs+WnRT+TD/uIra7CZTjFUYXDwqXz5/BfvvxlqdZ75cpl/A+/9ZsCqBcuXEAqkcTw0BAy6TQWl5awf/8BPPfcL2BhcQlvvfU24smk9D39R//4H2NickpCfn/xhc8i3NgoOaw8LyDVgT8IqAqlW/6mqYoJKqBWxTbpJFUBVeAjFFBA1VtDFVAFql4BBdSq38JHXgBdSiaTfpIPNdMsSJsZHjQzHWx8CsDMZsVZ9YWC+N//1/8FyXgM779/Hv/yf/yX6O3pxjvvvINQMIjR4VEU8nnMzs1hcHAQn/nML2JtbQ1vvf0O4okEevv6xFWdnJqSNjMEWKfHg1w6DU8wBMB5B49LbWVkBvJ/JXjmN3ch2n5edF5NTt+ev+SyyiKKCnysEB/7hkfeEx1g8xRQQN087fXKqoAq8OgK6CfUo2uoI6gCqsAmK6CAuskbsEmXL2FbPl8QV5LuY6ki7se3arHgZOJpEf7YXsY+SmBoIZtK4g9+//cxOzuN20NDOHn8CXz6mU9jemYKVy5dwerKGqYnp+Dz+TAwMIAnn3wSw8PDGBoelpYzfr8fn/70p6WNDIH181/4AsKNTUChAAsGHC6vAKVlWlIBmNV7OSeuwXKYAr8uFnEqztMSmObDKVy9trSG5bl5KbrkDwTQ2Noi+bFOwwlnMcfVhtf7bRAH1f8E2KRbt+KXVUCtuMR6AVVAFaigAvrpVEFxdWhVQBXYGAUUUDdG5612FeZz2i1Z7Eq4zqIDSje1BKwfGTLrsGC//a47aUPq3QfbyPzev/23GB8fxfj4GE6eOIEnnzyF5eVlDN26jbnZOUxN2IDa39+Pp59+GuPj41LZd2FhAR6PR6CVwJlKpfC5z38ekZYWma9lOsEuNy63Bw7jbpivPV9W8mWuKqHbKq7RhNOwP7JZWXh2cgY3r9zA2soaCmZBCi+1trZKT9a2rk5EGhpsR/hOnqtpu60OBxwOp4QcE3T1qE0FFFBrc191VapAvSiggFovO63rVAVqWAEF1Bre3J+xNMJpySkloK4/Sr1EPwpQiaEloP0oF9XM5/C7//fvSKGk2blZHDt2FAcPHkQmlcbE+DhWlpalii9BtK+vD88++yxmZ2fltbm5OQHTxx57TBzUdDqNF154Ac0dHbwwYBmAwy2wyirA+Vxepl9yTC06peKYWsjncwKsnG8qncTM9DRuXrmOsaExBHwBBENB0YG5s+FIGC1tbejr70ekIWpfqwi9Jb0Is06HizHN9Xnj1MGqFVDrYJN1iapADSuggFrDm6tLUwXqRQEF1HrZ6Q+vk2BGt5SPO3mc4hLe7S/6UeoQ1O4e1rqA16KLaln4vd/9XZw79y5Wlpdx6NABAVGzUMDY6JgAJGGUINrT04PnnnsOS0tLmJqawszMjMxh37590jc1k8lIuC8dTpc/ACtvwYIbMFx3ONFuNWOikMuCgMoerWurq5ienpTcVv4sFo9hfGxMHNR8KofGhka0tLTA4/MiFArB7fHA7fWIo9vR2QmXlw4tYViqMRVhld/woYBaq785Cqi1urO6LlWgPhRQQK2PfdZVqgI1rYACak1v70cubj2UEk7vbddCV/Wjq+KWigp9gFE/8A1bzvz+v/t3+OmZ04jHYzhw4ADa21rFEb1966YYk1NTk3KNrq4uPP/88wKSExMTdn9U08TevXsl9JZ5ok888YQAqj8SAQoOwOWFWaBDmpdwY8NNV5MgaSJfyEkLm2tXLuPqtasCvizqlMvlBFqzyQxQADwuN5qamtDa1orBbdsQbWgAB2toaEBTc7O4qL5AAA7jXhjl9wqotfqbo4Baqzur61IF6kMBBdT62GddpSpQ0woooNb09n40oObz4ggaTrsa7npAtd3I9dVv7x2mCKj3G714WjaZwJ986Y+lr2k8tirhvZ2dHWiIRnHhwvtIpRKYmZmW/NfOzk4J4U0kEgKoLJbEvNP9+/dLhV/C6u7duwUaG5uakc+bcLh9cNJBtSyBXLqm2UxaxiD4nj17VtxYjuP1ecRBJZzGYnHk0jnk01l43B6B057eXhk/GAohkUyIk9rU3CRA3NTaCq/Pa2fbFjVxaIhvTf/SKKDW9Pbq4lSBmldAAbXmt1gXqArUvgIKqLW/x/dfoV1MqJAvIJNJI5POgIWTXIYBj9cDn5cAyGJA9zksu1jQhwrZrmPafCqNr37lL/Hqqy9jYX4eBw7sx0B/P7q7u3H69DtYWV3E/PycOKp0UD//+c9LrimLJN26dQvz8/MCtXRR+XpbW5tU2aXjmUhmkExlxOFsam6BPxgQOB0fGcGNGzekNQ2LMcViMUSjUbS1tcjzkeFhrKyuSjFfM1tAwB+Q8ZpbmjEwOIhAMIhkOiVzIgz39fehu7cXgVBQCilJGDTlYGUmdVBr9hdHAbVmt1YXpgrUhQIKqHWxzbpIVaC2FVBArfn9LbZgsUN2SwWQGBYbj61JYSICJFu5EMCY89nY2CiuJvMymSNqm4es3FusbGsV26yU+oba9qItZKnybb6A73/vb/Dtv/5raTWzd/du7NixA13d3dIXdWl5HrHYmhRJInwyB5UH809v374tD7qafDA0l21nOIdwOIxsLo+CadlfCyyQRMe3gHQ6Iw4qw375IOTSoeU1OO7w0JDks7I4khNOGE5DYJRAThe1o7MDgVBIQJgFk/oHBiT0NxSNyLXt4lCl8F4N8a3V3xwF1FrdWV2XKlAfCiig1sc+6ypVgZpWQAG1Nre3BKIEtWw2K5BWqohLUM2mU7h86SLOnTuH2NqahLES9Ahn7e1t6O3tRU9PL1paWwRM2WvU7XbD6TIA0wGzwHY0prRpgWnCIe1qHOK6EuXy6TRu3riO3/md/wuFfBZ9vX3Ys2cXXC43crks5hZmEQ6H7DGdzqLT2SZAzJzRd955R6CUjiuLK/E518H3s+IundB0Ji1QmkqlJc91dXUNyWRS4JRtYVjhl+fE4wkkYnFkMlkBTYb2+jxeYWpem4WRCOMNjY0IRyNob29HMBxCY1MT9u3fj7aOdntMy4LhcsNgaLG4qHrUogIKqLW4q7omVaB+FFBArZ+91pWqAjWrgAJqzW6tuKWl6rylrwSypaVFvPH663j37BnMz83B7XGjpaUVoVAQHo8XwUBAII3VbHt6exAI2CGudEc5Tj6bQzqVw+raGlZWVmCZBYRDIQSDQREzl81IyO3E+Bi+9c1vwemw4PG40dzUJBWDF1m0CCba2njNkLiaHJfnE6SZN0pwJpQy/JewTHCmO0rgZDuZbD4nYbt8jeBJMI2txpBMpWAWWMXXJXPh9XI521ElgDOEmc4p4dQyLXFPI9GouMbhSERglWHB/oDdgmZw+3YMbhuU9xCeORb7r7pcntq9cep8ZQqodX4D6PJVgSpXQAG1yjdQp68KqAISuvmzquGoRFWsAGGOB6Gv9Jyg9v758/jJ669ianIc+VwOgYAf7W3taGlthc/nE1gkELa2tEgbFrqW+WIrGgIfc0JXV2NIpTPihjrhkPMIoSxaxLBb9jr1+33IZzPiwJ57713ph0owZCEitm9hESKG7MbjcXnw4LV4DRY4klzQpiYJAebrJSDlIF6fG8lkQoCR4Mmv6VRaXF06nHRqOQ7XyxBh04QAJt1TOsjsncr8WwIqq/eycq+Xa3dAwpvb2tvhcDoEVBub7TnwtaamZrjpvmoOahX/ZvzsqSug1uzW6sJUgbpQQAG1LrZZF6kK1LYCCqi1ub/idBbDUgl6PAiWLED04x+/jutXLiGdTKCQJ7yZ4mTS0fT7A+Jgrg8LpsPJ1yTEVXJSHRI+GwyGEI1GxJXMimualZYvBGKvx4W52VmkU0m5xvTUpDiXdEkXlpZhuN0IhsLy3hJElnJk+T2vwznwK51UroHf81Eo5JBIxCTvlaHJXo9XADWbycHj9SEcCovLaYf+xu2w31wBzmLOqdPhFJeV1+E16SB7vF5xXQmobG3T2dUlY3OeBFW+r7unB6eefBJdXT0a4lubvzayKgXUGt5cXZoqUAcKKKDWwSbrElWBWldAAbU2d5juIY9SLiodSFa2ff311/H2W29iYmwY2VRSKvkSXEtuJYGR/UjZUoWv0Tnlz7OZjF1wyOsVF5IhtgRDuq8OhyVhunRjGX7r83rhNpwYGxuV5+xN6nW7pXVLJBxGLJGExxdCvmDK/OjWMqyWBZrodjJst+SW8toEY86FsGr3Z7WQTsflWgRevs7809haHH5/UFxOj9srry0vr0hrGemXKoBq57wyZ5ZUq3SgAAAgAElEQVTXzhdYaKkgwO00nHC6XOLq0lWVPNTGRqnuG0/E5bUXPvtZ7Nm9T1rc6FGbCiig1ua+6qpUgXpRQAG1XnZa16kK1LACCqi1ubklMCV88UEoY8XeV155BWfP/hTzM5OwcnY+ZwkSI5FIEfZWBRJLkMuvUsW3WBGXjiPBkKG8aXFbmUNqws2KuB433G4XIqEQZqanBPCYj9rf34eGaERCcLO5AvKmE/GE7dTSvaVryTBbKeAkhY1sqCy5wLw2IdV2gwtIpWLI53PFkGAT8/MLWFxYgtfrQzTaKC1LlxaX5XUCKq/rMlxwuz3FSrz2vptstcOCSiz05HTCcBkS1kv3NFcoCDQztJf9ZVg06Qu//MvYt/eAAmpt/tqog1rD+6pLUwXqRQEF1HrZaV2nKlDDCiig1ubmSlsUy5RQVrqbK6srGB8fx/vvv4+fnjmN+ZlpuByETofkiDKMloDqcruRSacFZllwiD/ja8wxZfEkFhJiMaWeni643AZymYy0qEkxr9ThQDDgl+JCA/19uHTxolQInpqcwrPP/pxUB2aF3nzewlo8Lb1MOTfCJ69PGCSs0u3l9elk8nu6uhy7lFOaz/O8JNZWVwQsOb9EIikOKgE1FIpIeO/c7DwmJ6ewtLSCbDYHhvYScKVVDD/BLUj4Ll9zGE6YpiWOKpOy3R4PMtkMMtksog1RcY5ZOOrzX/gCnnzqaYTD0dq8cXRVGuKr94AqoApUtQIKqFW9fTp5VUAVoAIKqNV7H9gQagm8lY67vU4tCcslxC0sLGJ0dASLi3QTY7h6+TKmJ8algBHdTRKZP2ADKiGxlP9J+CMcEhIZgkuHk45oJBKGA3n4/R5xGznmwsKCACQLDTU2NCKRTGJ2dk4KEc3NzePQoUMCgjMzs8UwWwPpTOaOS8v5E0x5DV6PPUx5LUIhQ4DppDLcN51mld4CFhfn5ZqZdEauyXNJnQw/5veZdBZTU9OYmJiUseii5rIM87Vb4RBQOR+CcTTaAH/Qj2QyhZnZGfkaiUbETaWTzLDgQDCApuZmHD58BM8+9wvYtm2HQOt67av3TtKZr1dAQ3z1flAFVIFqVkABtZp3T+euCqgCooACavXeCKXQVMPpFFDlQbjM51hMKIPF+XnpdXrlymUsLixIK5iOzg64nQbGR4YxfPs2pqenkUomxSElHLJaLcNtZTTLsp3TUAhej91WxQ4dNpFMrsDjdqK5pRnLK6vSl5QtatJpu1CRzx9AIpnB/MIinIYbHZ3dMsfpaQJgAo3REMxCTkKFOzo6BIBLIcS8JvNgeS1CKgs0MeTXrsZrorm5Gdl0Bum0HQpMF5aAygJPxXta3jc3NycQy9xbQvrq6qqtEfNk/T60trXKeru6umUdiwuLOHPmjLi3/Dnny16rhN6u7i6BZa7l6BPHcfLJT0lrHgJq6VHaA4XW6v2d4swVUKt7/3T2qkC9K6CAWu93gK5fFagBBRRQq3MTCZAMSaV5yjDcUp4oc0oL+TwmxkalnczNm9cxPTkpVW8Jgfv27sXgwABy6TSGbt7ExYsXMTIyIm1XWMRo+7btGBwcRMEsSC4oe4XyOeGQbiXDXgv5LObmJgArL4CXTLHtzBryBQvxZAqBYASpNPNbPUhn84DDQDjSIIWIkkkCnxPp5BrCIb/0OOX1CKKlEN5SOC+dWTq4hNBSsSTOiY6ny+kqQq0hVXrFvWUlXsPOqaXjytcJpezVytBiPifsMoe2q6cbvX294hjzPF6fa7xy5QouX74s55bcZN4hBGm23GlqbsWpp5/BE8dPSdGkEpQSrhVQq/N36d5ZK6DWxj7qKlSBelVAAbVed17XrQrUkAIKqNW5mXRP83kWP3JIcaL1hYxSyTjOvPMOXnvtVSzMzyGfzSKfz0pF3b179+LI4cPwul2YnZ7G2OiI5GnGYnQs7f6nrMxbCh1m5VvbObWLLRHictkMYrEl8DpsM0PwzGRysOBENl9ASyt7iLqRz5tYXFoRcG1qbpHxp2dmkYivwW2waJFDwI+9TiX/1eUSuOSDwEew5GuEU4InnVWumU5vNByVHFW7yJMlobp88L2EUPu9eRmDLmoJcqUHq9MpgEpHlGHGzJPlWByXIb03btwQZ5l/BCi16GFYMZ3kjs4u/Mqv/VM8+alnxLEtFaNSQK3O36P7zVoBtXb2UleiCtSjAgqo9bjrumZVoMYUUECtzg0loLL3J91Gj/tuyxOGu06Mj+L1117DO2+9Jc5pwO+T/qQEtq7OTuzftw+RUAC5TFpgk5BGx5BhtQyHpXNZgkRxI3N27iaBjBBoGA54vS4sLc1LuxZGFzsMlxQoKphAa1sHQuEGeb6wsIRUOiNuZzqTw9DwMBbmZuF05JFJJ8WlZXiutHMJBAQwOQ86p1wLwZUHzyfIElQZ4ku4DAWCAtKpdFpcZFbelSrBxTHpJC8uLmKGBZ/YC7XoqmZyOUSiDWhuaZHzuV4e4XAIPp8fU1OTGBoaljDpUCgsa7bHdAmg/rMv/rd4/MRJqQhcqpBcyv0thftW512ls6YCCqh6H6gCqkA1K6CAWs27p3NXBVQBUUABtXpvhFIOqsswBFQJk/Pzc/jp6dN45523cevmDcRja1JZ1+0yxP1sbmIY7yCaGiLweuy2MMxhpQtKCKODGI/FBDrpChLS6D4SxNgPlJV8CausyLu8zIq8rHrrELALBEMS7hsMRZDLFeB2+6S6biKZRjAYQjaXx8TEBJaXFhGPLSGbSYnbSZeylIdKoOR7CK18nSHEhNJSwSS+Rtc1z/xVmYtTADWXzd4peMRzmTtK+CTsLszPy1euY2VlFauxOOA00NjQJMWQGMbMn1G/cCSMRDyByalJZDNZAeRQOCQatbW14+ChQ3jqmZ9Dd2+f9FVdD6jrn1fvXaUzV0DVe0AVUAWqWQEF1GrePZ27KqAKKKBW+T1AQKVjaDjtQj0E0KGh2/jhSy9K/unS4gJWl5fFYaXryQ8tAl9fby8aooRNL8KhoFS9JeQyoZWQmmTLllhMHENxMrNZ5LI5qXxLaFuLxdDV1SVQyHYsDIUNBIKISvXeFAzDA5/XB9N0SB9SOqgsRMTCSWx1MzU5jnwuJQ4qgZROKQGV+ah8zvBaQikPht0SglnZlw4qnzOH1LIK0jqHayaQsoUMD86XTizfYxAgzQJSyZQ4w6zmu7i0hHQmD4fTBYfDaVfihQOZTFpgl71OOR7DgpcWlwSS7eJRrTh0+DA+9fQz6Onrh9vtlXWXnGbqz7lx3lokqbp/sRRQq3v/dPaqQL0roIBa73eArl8VqAEF1EGt3k0smBYs05RCSTwIlwTUl37wA5w/9x5WVpbFQWV4r2UWBJzaWlvR0dGOSNiPSDiAhoaoOI/MYyWMEXpZ1ZeuJHNWCaDpVMouUgRIj1RW7ZWKuQ6ngCnDZ52GC62tbXK+x+1Fa0u7OIwzs3OIx+ISGkv4IygSnGdnJpDPZaRiLl9jyO7+/fslF5QuLiGRribnTPfTzo0NSLEj0yrA6XJKKC5dS4b/0gVdXVuVljnMFaUzLG1nPG6ZB8daXlqye7saHhiGD5lsTjQjxBIsA36/OL28zlpsDfNz82hobMDBgwdlbtu3b0d3T684xcxjZe4rXVqCbekPBBxH+qzqUbUKKKBW7dbpxFUBVUA++fRQBVQBVaDKFVBArc4NZEiuwJGD1WPNOxVkp6am8MaPX8c7b7+F6ekpZNIpyTPlV4JTU2Mjmpoa0N7WgoaGkLikckhIL13AgoTdEvxK/VBX6VTm8wj4A3Kt5ZU1WA4nCgVL8jAJeaVCRfxo9Hr94rB2dHTCLFhIpdLikNLtZE6nz+vGxYvnpVgS3VKeT/eUAEi3suSe0sUVoF1aEmeU85+dmxXYjCdjWF5ZvtM7VVrCpDOSR8prJBI23BJsCdMspkTIZj/UVDqPXB42oGYyyOZyop/H7RY3maDKvFzGOR89dgyf+cxnsGv3bpmDDaTGHUCldKW8Uw3xrc7fpXtnrYBaG/uoq1AF6lUBBdR63XldtypQQwoooFbnZhIICamG4ZS2Mgw1JUARzJh7+vqrr+LChfeRiMUQj68JiDEUmPmboVAQPd2dCIX8SKWS4oAS3iS8N5kUB5OuLOGz5MwSzOhq8ivzTJ0CpgX5ngDI9+bZp7RgwuV2S4hvT08PIpEG6SN6+PAhTE9No7GxCX6/F2urSxgbG8HNmzfFud2xY4fkmfIgVBL2OCeGBBNS+RpBkK/lzQISqYQ8d7B4k88Pp+GUkF46sHRAnYaBjvZ2cWbp3NJVZUjy6OgYbty8jbHxGclHLUEl4TlfyMt1uE7OmcD87LPPCqTyfLOQl3Htysb6nwDV+Zvz8bNWQP14jfQdqoAqsHUV0E+nrbs3OjNVQBV4QAUUUB9QqC32Nobblg4CKkFRWqJIr9EEzr33Lt748Y8xMjIkeaj5fA75XFZOCQYDCASYI0oIZC5oBoVCvjgcP9psN5Lw5mIeqtstz+mE0sUMRyKwDDdyBebAFgTW3AbzXA044RR2Y94n29WwZ6nX7cGpU6fgMuyWMakUCzGxP+mSACjH3Llzp8Al80TZr5SQSCAlMBO+CY7M8eR7XR4PxsbH4QsG4PN5xUUmoNI5bW1pQVt7uziyBOTOri4pdMSQXELo4sICLl++hp/+9ByGRkYk19brsfunMg81k8kK4O7ZsxtPPfUp7D+wX0KI6TBzPgRUzTHdYr8MZZ6OAmqZBdXhVAFVYEMVUEDdULn1YqqAKlAJBRRQK6Fq5ceke0oXleRU+jAScLIscT9ZYffyxQuSizoxNibQmkzEBfh4EEhZkCiXt8NbmYPK8NZQMCiAxlzNpcVFyUWl68qKuQREgUWfH3B5AMOQ1wijzAEVWGTBoXRGcl4ZKixhsaaJp558Cjt37MDS0jIWF+cxMnxbCjfRHeW89+zZIw4qK/gSWgmTnAev3dLSIsDK97K6cKShAbFEEj39fWhuai6G8nqkbUxTczNamlskpNjttUNyC4znZZdWl0sKIsXjSQyPjOHSpcu4ffu29Eqle8x5sH9qf38/jh07hn1sxxOJyBp5EGJL/WEVUit/j2/WFRRQN0t5va4qoAqUQwEF1HKoqGOoAqrApiqggLqp8j/0xQmorODLw2XYRXoIj6Y4mja4rq2sYHp6EosL80gl4lhbXRX4Gx4extz8goTyso0Mz5WwVo9X3FU6mQRBuot2j1DCp1+KKdEV9fmDcPsD8Pj9cn06jwQ/9iUlHCfjcQmRXZifk/zR1eUVDA4O4uSJE3bf0bVVTE+zlYwLzJklePLn27ZtE2jmOazuW4JG9j0l6PJ9nGdf/yC6+gax78ABdPd0izNruGynl7pwDH5A8xyprktNGA5NQC0WMMpkclKpl0WaeC3mtXJs5sAyf7azs1NglfOlrqXiRyUXVwshPfStu+VPVEDd8lukE1QFVIGfoYACqt4eqoAqUPUKKKBW7xbaLqppw9edXqiEsSKoOiDFgaxCHoV8TirwjgwP48yZMzh37n1MTExJhVy6qVL4x+GQMGFCKNvR8DXmqLJwEqv9DgwMoK+vDw1NTXD5/HD7/TI+r+92Me+UDirDe5OSjzo7M4P33n0X05OT4qYePHAAA339Em48Nj4s546MjAg0Ewh37dolrinBdHJyUkJ96aTSQaWTSYh0udzYtWcfnvn559Hc0ibQzPeQjFmxl9DOolASCkwgddg9XiU81+kQ8GZoMysg83u+jxrymnwuLWucLDxV1BZ2P1geHEMd1Or9fXnQmSugPqhS+j5VQBXYigoooG7FXdE5qQKqwCdSQAH1E8m1Zd4sHqnFUN2CFO8pwSWhi4fkm1qmDZCEWL7sAOJraxi5PYSf/OQtnD9/AdMzMwKP6+GL+Z7M3yzBGwsNHT58GIcOHUI7nUVCIasIC+A54BT4M+x2NgXCcV7CYpOxGP7ue9/D0sICzr33HsKhMJ5++lMCy1evXZaQYLqYDLFlSC6vSdAmcM7MzIhjSpeXob8lR7OhoRE7d+/DkcdPiJPLOdqAajumBEgCtbienBOhlGHQMkcbNAmxbC3Dc5i/ykJL0kfVASnyxGJJUtWYhZcI/nDI+/mV42l475b5NajIRBRQKyKrDqoKqAIbpIAC6gYJrZdRBVSByimggFo5bSs5MgGMLqAhDiDDem2nTwBVWtCYkvtJSBU2NRziMlqFAjLJFM6ceRdvvvk2bty8afcWJZgVc0zpIkaiESkexHDXJ596EoePHJECRAyRdXu9sAwnsnx/IS+uI+chBZMkHNYJM1+QqsF/9bWvwmEBL/7gB9KH9Je/8AUkUwksLMzJHBliy8JJhFNCqoTk5vO4deuWgCfDdVmkiD+juxoORzCwbScOHT2OMCsEF/NMqQdBmbBJQGVOLPXgXCT8WTQhkBJYTTA4uuSollxR+3uGTtt6Ek6lWrL0mrUBl3O2gVx7nVby/t7MsRVQN1N9vbYqoAo8qgIKqI+qoJ6vCqgCm66AAuqmb8FDTYDgRJgigH3oIJzyfwRU0xJok+RQHkVwnZycxoULl3D+/HmMDI+IU8mCSQx15aOttQ07d+3E8SeO4+ixo2hqbhHwlXBghs4SUAsFCR9mKK2AsuTEFlvfZHNwuQ185S/+AuFgAKfffgcXL1yQqrjsVcq82dnZGclBLYXxElJDoZBA6dWrV+V1jk0Hl5DKAk/Mk929bz+eefZ5tHV0ys8LAuJFQF+vR6nUMcN6SaesxFt0VO1+prZryuc8pJ/pPWJybNuNJfwTwkuwqv8J8FA3bhWcpIBaBZukU1QFVIGPVEA/nfTmUAVUgapXQAG16rfwvgsgdJXAq0imH3hfPpfH4uISRkdHMTMzLe1VSGfsFZpIJKVXKlu/7NixUwoH8WcCcA6H7TAK8NotadZ/GNKf5Gt0avmDb3/rm8hnMxgdGcHZs2clrHegf0Dc1YmJcQnvJQCyWi/zW1kQibB8L6ASXPk6XdTd+w/g1NPPYHD7DgnNpWNKt9Mw3PffzPU9eUrv0E/w2rzxy7AqBdQyiKhDqAKqwKYpoB9vmya9XlgVUAXKpYACarmU3FrjfBhQPzi/UhEgupSlkNZSJWB+z5+zABEr2Uo4MXuiulx38lJLWGoD6d2D30sQLQsTmQW8/tprOH/uXXFLb964Iee3tbZKQaWFhXlxRXktXoeAyoJIBNF3331XYJR5pSyQRAdVer263ejpH8Czv/A8BrZtt4GZ4bzsheq0Q3JLIP2Bid0LqfoJvrVu2C00GwXULbQZOhVVQBX4xArox9snlkxPUAVUga2mgALqVtuR8szn4wC1BKV3CwfZUGrnsd4NGy7lZJZa0ZSKKUkLVvFQ7w+odFjNfA4Xzp/D1776FaytrWJ+bk5Al71Wu7u6sLhot7rha4RR9h9lQSS6qhcvXhQoJaDSXeVzHk7DQEd3Nz793PMY3L5dWsyUKkAx0pdj2bmnxj1Efo+u+glenhutBkdRQK3BTdUlqQJ1pIB+vNXRZutSVYFaVUABtTZ39uMAdf2q17dUKRUDKoEe33cvuLKIEdu3EEI/0kE1Tem9euniBfzH//BHUsiJ4cN0Y90uF3bt3InJyQmp4ksXlwC6fft2AVUWTuKD1YT5YNgve7MyN5UOau/AAI6dOIWBbdvg9wWKrV+MYmuYD0O2rFUd1Nq80SuwKgXUCoiqQ6oCqsCGKaCAumFS64VUAVWgUgoooFZK2c0d9+MAdX1+6vo+n5w1IbIEpaWWKuvHk3MJqD/DQeV7VleW8erL/yAOKgnRLBTsargOBx47cgSjoyNSJIng2draKn1QORf2Ri21vmHuaXd3twCq9EF1u7Fj124cO3kKXT098Lg9yHNcsMIuCyUxF/Ue91QBdXNvxiq7ugJqlW2YTlcVUAU+oIACqt4QqoAqUPUKKKBW/RbedwEPAqilXM31fT1LIb0laCWslo6Su2rnqrJO8M8O8V1dWsSffOmP8fZbbyKfzyGdSklLGpdhCKBOTU3ecVBZqZeASuf2xo0bWFtbuxPayxYzBNRYLCbw3Nnbh8dPnBQnlb1VGfbrAPNPWWHXKbmyHzrUQa3NG70Cq1JArYCoOqQqoApsmAIKqBsmtV5IFVAFKqWAAmqllN3ccR8EUAmhJThdXyiJMy8VTGI4bymns5R/aof/Gj8zxDebyWBudgb/5t/8b1heXJD2NMlEQkCTBZKaGhslL5VOKedKB3XHjh0CqNevX8fi4qI4p6wgzLBf5qHyvQRXyzDQ1tmNw0ePYvfuPdKGxuthMSf2LLUUUDf31qv6qyugVv0W6gJUgbpWQAG1rrdfF68K1IYCCqi1sY/3W8UH28zcf533hvCur4Bbgtx7XxNX1WHD7f1yUBnOG19bw7e++Q15sOepvBaLiYPa39cnbioBlWG7zDElZDY1NUkPVhZI4sHXOzs7BVIJyiyexK8unw+ZvIn+bdtw/PhxnDhxCk6HHdZLB3W9I3xn1eqg1u6NXuaVKaCWWVAdThVQBTZUAQXUDZVbL6YKqAKVUEABtRKq1v6YdCpZJMm57pPQBmILsExcu3JFwnuvXLkMn8cNyzLFQWX47f59+7C4sIBYbE3Cdnt7ewVQCa/8/vz58wKlfG9XV5e0nyF0snBSPJGA0+2GZbjR2NyMkydP4pc++znJP2XAMQGV8/gQpCqg1v5NWaYVKqCWSUgdRhVQBTZFAQXUTZFdL6oKqALlVEABtZxq1s9Y92szI86qZT/+6utfx99972+xvLwEj8tAOp1CIZ8Hix4d2L9feqLyNTqmrN7LPFMCKUN42QOV7yNoEly3sVqv34/5+XksLi0hZ5pwenwIhEI4efIUfvVXfxWG0243Q1DlPLTNTP3ci+VeqQJquRXV8VQBVWAjFVBA3Ui19VqqgCpQEQUUUCsia80Puh5QS6HA8tUsyOP/+O3fxtmfnoHH7ZIwYIIqiyOxz+nePXtw4f33kctlBUJZHIlOKXue0kE9e/as3S81FJLX29raBDoJrzzcfj/WEilYTieOHj2Gf/7PvyjtZpgrq4Ba87dexReogFpxifUCqoAqUEEFFFArKK4OrQqoAhujgALqxuhca1e5H6BKe5oioP5P/+pf4eqVK4hGQjALeQHUYCAgeaY7tm/H9WvXkM1mpAfq4OCgFEmig8qc1Pfee09yTemeMrw3EokIuPIRCAYRbWxCLJVGLJnE/v378cUv/gYi4QhcLoYS3+3b+gHNNcS31m7Biq1HAbVi0urAqoAqsAEKKKBugMh6CVVAFaisAgqoldW3Vke/N8SXTqjdP9UEzAL+53/9r3Hh/fPwMv/ULEg4L93TxoYG9Pb04Mb1a0in0/JgDioLIjEHld+/L+5qTqC19DOGArNIEnumegNBRJpbML+4iF27duM3/pvfQDTaKA6sHearOai1et9txLoUUDdCZb2GKqAKVEoBBdRKKavjqgKqwIYpoIC6YVLX1IVMqUrEokT8f/tYn4P6//7hH+K1V19BPLYmOakul4HWlhZpF8OvFy9ckBBfgmd/f7/AqM/nEzBlFV+2lIlGo+jp6ZFKvoRXAurCwgJyFtDW1S2AumfPHvyLf/HfoSHaCMNwyzwIqKU+rndEVwe1pu6/Si5GAbWS6urYqoAqUGkFFFArrbCOrwqoAhVXQAG14hJX4QXupbkPL4FVfO32M+t/VjzPNPG9v/kbfPvb38bY6DBMs4BwKITWlmY4DQMNkShu3bwhYbx8EFBtB9WFdDojgEp45Ws9PXcr/BJaGQKcK5gwDReWlldw8NBB/OZ//1sIRyLSauYjc1DvXYJD6g1/4NAP9Sq8VSswZQXUCoiqQ6oCqsCGKaCfZRsmtV5IFVAFKqWAAmqllN3649oe6L2HjW2FfE5+Jk6kA8hlMnCx4JHT7jfKirxOwyWQms9lYbjcSMTWpLKuwyzg61/7On70ox9hfn6uWFHXwuDAgOSVriwv4/bNW1haWoLX68Xu3bukiu/Kyqq0l7lw4X3MzMxKeG9LS4s8GhqiEv5bKJgIhMKYnV/E7Pw8Ojs68Zu/9Vvo7ulBLpuDz+cXB7U0R4fTCcPFCr80cu02OGYRTp2GEwRtusGG0/mBljkfpYutln78b/27++FnqID68NrpmaqAKrD5Cugn1Obvgc5AFVAFHlEBBdRHFLBKTy+5h/cHMVbjNWEV8pI/6hTAs2Dlc8hmMoDDKdCZL5jigLI6ry8YREHau7iQz6TxH/7oj/DGG29gdXVVQnd5/o4dO8UtnZudwfWr17G2sgq3x43BgUFpNcPwXVbuvXjpItZW19Da1orGhkZxUhsbG0Rpt8eLaEMD1mJJzM7PCYz+6q/9Ovbs3Yt8LiegnE2nBEr5XrIk15LPZsW9dXk8KLAVDSwYRrHqbxFoHQxZBp1hwPkBa7ikVgnp9eO/Sm/7B5q2AuoDyaRvUgVUgS2qgH5CbdGN0WmpAqrAgyuggPrgWtXSOz8OUO1yuKzKayKTSojbOTs9JTmjLa2tAqLLK6tIJpN32sAM7twphYpyqRR+7/d+D2fOnJGQXAIqX2c/0+7ubiwtLmJ0eARmviA5pyyedPToUYFZfn/t2jUBX0Iwq/7SQeUYgUBAKvq6vB4UTIjjury8jF984Rdx4tSpOxV8C9mMQDVhNZVIYG5uVsA6FArDHwjA6fbA5fXKz5kbSxYt0F01mbvqkMcHP+Bt59U++BP9+K+l34V716KAWsu7q2tTBWpfAf2Eqv091hWqAjWvgAJqzW/xfRf4cYBqO45OLM7P4eyZ05Izmk6l4Pf7BVA9Hq+E2xJQu7q7JGx3+44dOHDkCNyGgf/zt38bFy5cQCKegM/nlfO6urvREG0QqEzE4nA5DWkdw+JKzzzzjMApfzY6OipFkhKJhMAvw38Jq+FwWNrMZLIMN3Yjk80K1P78c8/hmZ9/1l4ne7FadjBjGs8AACAASURBVIjywuwcbg/dxsL8gsyhoYGFlFxw+wMIRxvgMFwIBYPi2nJ8hivTVf2geyqD3qOhfvzX8m+NAmot766uTRWofQX0E6r291hXqArUvAIKqDW/xQ8FqHRO6Zi+8vI/3KnGy+q7BE26qA2NjeJsMi+0q6tL4JKu569/8YtIxeP4f373dzE8PCw/93p9iETC4pQSBGNrcXFPzYIpDivdWQIqK/USOAmpDPddW1sTx5W9UJmrSpBkTuzq2goCoaAYmQK3n/40Tjz1lPRbLeRycBgG5qamcfnyJYyMjEieKSsCs4IwAdUXCMIbCMNyOBAORdDa2iJhwx63Gw6Hs+iiOuvzxtBV8w8V+t93eh+oAqpA1Sqg/4BV7dbpxFUBVaCkgAJqfd4LH+eg0ob8hx++hG//9bcwPTkhFXYJp172GrUgMNrS0iyAyFYwbBMzPjGB559/Hhfefx8vv/yyuKPMS2UFX8IsQ3TZxzSRSCKdSmN5aUVcy+npaRw8eFDGLxQK8piamhIHlecxP5VOKgGT7ulabAVuj0vmFAgE8cQTT+Dx408ImFoFE8urqzj/7lnMTE8jnkjAkMJO9oqDwTAamprhC4TFQWXIb3NTsz1+KHTnZnAWi0HV591R36tWQK3v/dfVqwLVroACarXvoM5fFVAFWGTm43uKqE41p8DHAer87Cy++pW/xE9ef02gNJfLIJVMigtKN5NhswE/ndGIhOAS8Oh40l29cuWKwCXdUpfLJefQZeVz9jJNJJNIxJMYuj0s583MzEiuKcclpDLfVN6XSIjudFB37dolP2Poby6fhmnl4PG44PX50N3VjeMnT6B32zbk0hlcu3RJCjQRShmGzDllMmm5fkNDExqaWhBpaEE4EoXbZY/R3t6B5pYWuFzuYpopHVT9mK+5G/8BFqSA+gAi6VtUAVVgyyqgn1xbdmt0YqqAKvCgCiigPqhStfW+jwPUkaEh/Nmf/gnefvMN+H0+ZDIp+LxeAcrZmRkYTofkhA4MDCIajYijyjBaOqcM6yUU0jEldBI+6bIy1HZ2dkYc1FyugIsXLmHPnj2Yn5+/UxSJbWYIvQz3JfAy1Jcu6qFDh4qAmoTH54LH44TL5ZC+qQwvPnnyBJ5+5hl5/ysvv4x3331X8mSz2QySyRQCAb9AKOficLrhD0TQ2dktOacskNTW3oG+/n4E/AGp9ut0u7UgUm3d8g+8GgXUB5ZK36gKqAJbUAEF1C24KTolVUAV+GQKKKB+Mr1q5d33A1TbTLer975/7hz+5EtfwuVLFxHw26DHHNDGhgZxUqORsORqtre1w+v1SC4pixaNDA9LDildUDqejU1NaG5qknYwdEX5HoblTkxMIZXMiMvKkF4efA8fDPslpPJ8uqiE3cHBQezbt892YVcXYCELy8wLyBKUCbGD27ZhbnYWP/7JT6RPK0OMc/k8wqGwhCAzJDkcjiCXMzG/sCIAS/c0ny9g7/59GBjYhsbmZjQ0Ntnb7KCL6pRc1fWHfvjXym/B/dehgFrb+6urUwVqXQH9jKr1Hdb1qQJ1oIACah1s8n2W+JGAWmwv88orL+NrX/lLTEyMI+CzAdUuIuRAkrmhTY0IhQIIEEIbG+Hz+bG0tIjbt29jaGhIihsRaFl8yO/zI51OYXl5BblcVvqTLq/EUMhbksPKMdmGplRJl5DKUF5+T3eUAEvAZC4qQdRpmMhm4shm7feU8lMJxcxnZZsazolATDe3BLEs7MS+qvm8hbm5BQFl5p0mU2lEo43o7u3Fvv0HMLBtG5xOlwCqRUgtAqp2Qa2P3xUF1PrYZ12lKlCrCiig1urO6rpUgTpSQAG1jjZ73VI/DlD/6utfw99973uIxVZhOFgUKQeXYUhbmUw6jaaGCA7s3yuhuQRAQibBtOSGstou+44yzJdQSjeTobZ8ns+ZgNONbDYvAMkx1juofM7QYMKrGJkOx51c1t7eHnR2tsLjdiCdYahwDh3tHeK2MiR4cnJSCiyxanAmk7WrCxfyYgxzLs3NzQgFQkgm00hn0lIkyR8Iwevzo6m5Bbt278We/fvR0Nj8AUBdn6itnVBr+3dGAbW291dXpwrUugIKqLW+w7o+VaAOFFBArYNNfggH9Ut//P/h1Vdelt6nmXRSwNPn9YizyT6nkVAAn3ryFBYXFwUC6XqyOBIBkG5nLB6X0FtCLZ3MUr9ThtwSVJMpgqMlcEqYZeguH3zOsda/zunz+nRLGxsb0NXZjh07+uFxu2RchgPTrV1eWcb01BTGxyfkfLqyhGdW/k0mknI+59cYjUooM+fBMN/mtjb4A0E0NrWgq6cXO3bvQUdnN+Aw7jioCqj183uigFo/e60rVQVqUQEF1FrcVV2TKlBnCiig1tmGF5f7cQ4qAfW1115FNp2SnNN8PishvnQ8+bUxGsKRgwcxOjoqbier9N66dUtAki4rw24JjfyeEEt3kwdd0QSd1DzuAGop75RwWnoPAZMhu4RMvk64JGzyfJ/XhRNPHENXV4cAKo9QOCQuKXuqsv8q58B58VzmscZia1Kht6OjHYYTyGUzaGttg8fnA43agmWhvbMb27bvxPbdu9HW0VUEVENCfBVQ6+f3RAG1fvZaV6oK1KICCqi1uKu6JlWgzhRQQK2zDX9AQP3617+GH730IpLJBGAWkEolBQ6Zf1rI59DZ1ood2wakai6dT1bwnZ2dldEJl3RRCZXse8qiSYTEUr5pwQRcbj8yxRBfQux6F5VjlN7PsUrjM0SXuaz5XAZ7du+SB8N/WUTJ5TIkpJjPCc08j2HJ8XhCrh+PxyTntK+vF4bDQmJtGa1trXC5PUils/D4A+jo7BIw3X/4CPoHt69zUJ0KqHX0a6KAWkebrUtVBWpQAQXUGtxUXZIqUG8KKKDW247b6/04B/XVV1/BX3/zm5ifm5FeoWtrK7BMUyAzl8mgq70FHW2tUsGXMEiHlOG/bBPDMFo6mPy+lGPK97DNDN8fCIaxtJJAOpMrwqXdK5X9VAm2BNGRkRHcuHEDY2NjAqHBYFAcVHFTnYDP48aunTvQ1dklrzGMmOd5vB5MT03LnDgHzmt1dVWeM0+VDmo46EU8tgzLMuHx+qVKb3tHF5pa29HU0oZjJ05hYNt6QKWDevcjX3NQa/t3RgG1tvdXV6cK1LoCCqi1vsO6PlWgDhRQQP2oTV4f1PlR7/lg6GfpXVvmw6FUdnY9kfK54y6gFr+1oVUq+NptZi5evIA//89fxs0bN+B2u7CyvFR0MiPy85bGKFxOS6CSYEggpGNKIGVOKp1Mht/yK0N1S4WUmJfa3NKGhcUVLC2vYm5uTtxShuOyQi9Dg/n16GNH8f0ffB+nT58WF5ZgnElnEIlG0NTQiOWlJQz09ePAgQMIh0MCtDzo5M7NzSKby8i1ORfOKZNJC+iGQkH43Abiq0sCs03NrRJyHAxH0NLWgSPHjuPEU08hHG38kIO6vorv3Z3/6N3+qDtoy9wfdfDv28MsUQH1YVTTc1QBVWCrKKCfMVtlJ3QeqoAq8NAK1DOgssqry+0SYqPb5/f5YNCes0yBOB6pRAI+v1/gZn52BkFWfQ2F4HAasODE8uoa3G4PggFfEfIAp1S9LcDtMu7Zl3uR5dE+RnJ5OpoWPB4D6VQG6RR7jNowSNB0Mney2Fd0nQFor60IqXbvUwcIXIQ5rp2arCwt4W++82289NJLSMTjMM0CctksgsGAtJdhHmjAx/xQh11AyecT99QyLaysriAUDGJxaUncS86HEFsqhORxe7F3735kMjlcvnxZKu/y53RC6XKy5ymBlaG5bFvDByFWHFKPF06HE4FAGKlUWqr19vX1CaQy/JcwCph2C1OYd+A0kYzLPHu6u9HR0oJkbA0L8/OYmZtHKBzBjl170N7ZheMnn8Sho4/D8Pikiq/D6ZIQYIfhFF0KeRMOMy+Vjbn24oVknx3FljSlXb73a+mPAerAPvQ/VxtyogLqhsisF1EFVIEKKfBo/2VRoUnpsKqAKqAKfBIF6hlQ8wW7BycZjbBB3mAoKPMsg0E/XCywE49JNVqGkI6ODAvwsC1mS2s7tu/exxNhWqwyawpg8eA4wi4f2ggiy/rg2of/GCkULKQzBZmL18Pqt3evR77mZWxIKx6mCcss2HPim43ivE1L1m5wwjZiy8PM55FOJnH69Dv4zne+gxvXr4lDGo1G0NgQhWlm4fO4BOgJtoRPFkWinvF4XL5SDxY5Kr1GWOVrwWAI7a0doisLK7H6Lx1Sjs+vdEF37Nghz1n0aGZmRnTnudSZ7Wnc7uAd6PX5POLktrW3CkjTQV1YmIXH6xb3lz+3Q34T4qB2t3egKRIVoJybn8fC4jJcHi/aOjrxmc9+Do89cUIKOFmWA4bbI3qVdo4q8TuHgD1FLul2FzvX7/L65yVA5bY8/M5/kt9ufe/DKKCA+jCq6TmqgCqwVRTQz5etshM6D1VAFXhoBeoZUAkPdPHcbkPgZ252FteuXcPqyrK0MGHLknwuh9bWZmmXQgeOxXYIsbt27cGufQfR1tkpAJZIpBAI0GllhVi2OHFVFFDJRwRjsmY+T2jLyVzXVlawvLwkeaPNTY2IRMPibsrEWK6WJ9IldhpgsSICHyHzDqAWQ3zFYbVMvPbyy/gv//nLUgypra0VAb8fjQ0M8y3IGgm3dDcZhlsCdMIk4ZP5pO3t7aJbKaeUOaHiOPuD6O/vF/C/evWqwCjzUOm20tUtua58nedwTL4uLWqSaXg8Afh8AfsPAk6HzK23r1v2YHl5ERMT4/D6vPD5vAiHg3IudWGBp7aWVnS0tIpba7jcCAbDCEejSGdziEQbceTx4+jo7gX/CECn3GHQLQcyuYLo5OYfA+SvAGKbFiH1owG19MtZChFWQH3of6425EQF1A2RWS+iCqgCFVJAAbVCwuqwqoAqsHEK1Dug5nJ3cyffevNNXLxwXhxBumTx2JqEybL3ZjDgFzdwfHwcQ7dvSUjowccex/O/+Flx6RKJpIS/8ig9v7+Dun5vH/5jRJw5QqpZwPT0LK5fu4aJiTHMTk+Ls0eXs7mxET093ejt7RFY9Xh9cJBoxW4ldNngJSagZYnDyvEIsnzt7bfexDf+63/FjRvXJfyZBY4Y4jw42C+VdOmaEm4J7IRUHnyNB2GzqalJCiYRXKenpwX+b968Ka5oT1cP2traBWxZCIljEGqpMWGSX+mkElSZS0rIlRY1iYT8McDpdMtX/pzvIywbLu5Vo8xzdXUFPr8XHg/Di/0y5srKMrLZDCJB5qF6xbElRO/Zsw+D23dIuO+toREcOHgYR4+fgNvH8+w94h8D0gwJdxnwug07DNxW7y6owiEh1/yDRak1zfqgbgXUjft37VGupID6KOrpuaqAKrDZCjz8f1ls9sz1+qqAKqAKFBWoZ0Bl2CfhiUBBcHrpxR+I89bU0HAnfzSTTsHrsUNFWUmWrioLB/UPDGBgxx78o3/yq2hqarZzWP1+UZWwxXzJSh4Erlwui8nJKZw9+1Ncv34NiwsLSKeSaGluQjQSgeF0or2tFZ2d7QJiTY2NiEQiCASDgMsLh9MjwMqxzAKr7JriEEoobT6H//Rnf4ofvvgimpoapcjQ1OQk2gh0u3eJS8kQYoIk4bEU5kuNqAPBk68TWHlNvk63lDmnBNWAPwSn05BcUx4lB7bU65SvsVgS81r5Hl6HB8OE5+cXsLi4glw2Jz8LhoIwzXyxIJNXgJTg3NzSJLmp/N4OF15EWnKNvfAYbunnypxWr88v1Xu5oEy+gL7+ARx9/Am0d3UjlyvAcjilh2qe7XAcDmlTY1nFcGmhe0cxVNwqOtIu+48AdwKm794JJZ9V/wOikr8djza2Auqj6adnqwKqwOYqoJ8vm6u/Xl0VUAXKoEA9A6pdIAhYXFzE66+9ipdf/gckYjF0ddr5kQTTudkZCXX1ebwCeeLOrSxLDqrh9eO5X3geXb29AksCUQ6HhNq6WKhIjkp9VFiYm5vBa6+9JoCaSibgdrnh83rQ3t6K1pYWeU4Ic7mccBnMEQ2is7MDHV3dcHlZ6MkDp0HH03ZPZbYS2mvBKuTx5T/7U3FRWViIFXRjsTWBX7qQqXSy2LvUDn0u9SslmPNBp5lAytBcuqjMKaW7yXzSW7duY252AcvLK/D6fIiEwzIGHU07XDohYEtApeY8n24s4ZV7NTw8gqtXrwm8EqZZHInv9/u9AsqFQl6qAff0dqOlpVlyXtkTlcWYFhbm4SE0h0II+gPieLLQldcfQKShEcFQGE3Nzdizdx92790PfzBkt5gpJvRm0mkszc8ilYxLsSYW0OK9EgiFYNA9lvfZGHq/IkmlO6JSd0UZ/kmo+yEUUOv+FlABVIGqVkA/X6p6+3TyqoAqQAXqGVAJZnTUzp49i+9//+9x+eJFgS+GxnZ1daK/rw8jI0MwCwV43B40NETR2dEuDmkmm4MvGMLRY0/gyJEjcPt8sIpFl0rumR07W5marXTwrl27jG9+468E+OwQXLeAV1dXB/r6esU9JbjRVV1aZP5lHp2dndi5cxeize1wuJibakh/U4fDxqk828OsrmBycgIvvfgirl+7Kg6o1+ORB3M62RrGMGyn1eL/CLSWJdcqASqdUgIqW83w9b6+fgwM9IvjmYgnsbi0gqGhIanUyxBejsVqvDx/amrqToElvp8hvF3d3WhsaBB4HR8bFxeWcyEY033lHwcYYl0KBSbcEsZbW1vQ3NIs12Ue7cz0NKxCQXJpuS5C5dLSClxuj8BowTTFUe3t68OhQ0fQOzAAw3Ajm89hdTWGsdERjI0MIZtiaxyfwGx3VxfaOzoRjEQE+O0QXxtU74XUytwN+m9ZORVQQC2nmjqWKqAKbLQCCqgbrbheTxVQBcquQD0Cqt16RfAcUxMT+P73v49XX31Ven0S4sKhIHbtpOPXgFs3bgrc8DnzOLdv3y7tViYmJxFPprB33358+tPPINLcYrcZsasLIUto8vk/VECnPBtoIba2gtdffxl/+7ffxerKquSGMkw3GApgcKAfvT09aG9rk3kzFHhifBxrqytoaW7Brj170DOwC95ABGZBElnhlEJAFhbn5zAxOoK3334Lt27elIrGdAoLhZy4kwRBhs1SQ8IgYYwhvSzExK+s5MvHO++8IyDPkFwWOWKI78DAgAAywS6eTOLGzVuSm0pA3bZtG37lV34Fu3bvxvDQEL761a9KrmqpTU1XVxc6O7ukWNXa6iqmJifk53RLpQgUIPPjXvFBN5aOLR1UXre7u1tSRukCE2i5/Q2NDZLHOzI6Kr1QA4Eg3B6v7Bm/7ty1C0eOPCYO7PziIsbGx3H18mVkUgn4mNsaDEh4N/+Y0dbWIS4qQ4YJurabWnJSi/+5wIs52NJHj62sgALqVt4dnZsqoAp8nAL6GfNxCunPVQFVYMsrUMuAWgrhLW2C3VLGEiBiTilDd98/dw7f+uY3MT01KfCzuLggwEP38cCB/bj4/gWsra1KaGskHMK+ffuk+izBanUtJoWH+P3evXsRamqy+6MWTJj5AgzmV94n5PPOfD7h3VFaD+c9MT6Cr3/tLwUkSVmE0+bmRsm1pG/n9/vQEI3KGhhCOzczI64kXeCBgUHs3HsYDsMnuZUer9cutjQ1iddffVX6g87Pz4rrykJRdJUJZARPAipdy0g0iljM7i3a0dEp7WdWV9ekUi7DZqkZf0bApIvKcFyCooTpLi3j4OHDGB+3IbO3txfPPfccjp84Abffj8TKCk6fPo1vfOMbGB0dlesmkklZJ11WrnN+dhaZdFJgl3NKppKIx+JYW4vJ/Oi6Ui86soRi7lF7e4fAJnNQ2SOV702l07KOpZUVCYPu6e2RYkgzs3NyH/T09KKnpwcsiTQzM4v5uVkszs9KCDShuqWtTeZHKKYT29TcgsFt2xBtbJK/VbBwMisFcy6cF9cvDqseW1YBBdQtuzU6MVVAFXgABfQT5gFE0reoAqrA1lagHgGVEMfWJJPjY/jRSy/i9ddeQ0Njoziks7OzEv7J0FCG854/d06cVT5nyOihgwclv5FtUwhk4UhEwk4bm5rxqU99Cp5wFLlUCu5A8G54733CPR8m1HM9oF66cB5f/k9fkuJIBNZIJCwFjhi2SpheXVmRXFj+LBQMYNvgoITIsuVKb18/+gZ3I9rULiGpqWRS4PTG9eu4evWKfM/8W34lcKYScQFYakaIdxpuuD0eOJ1271PCJzVl6C9zRAlidDwJYoRTvk43le8j1HV0dmJiahq9/QPYs3s3BgYHpY+pi0DP4k9p5rim8Bd//ud4+ZVXxLEm2EkP1UAADQ1hNES5Xojr2dzM/FSPFIy68P4FTExMCrTy/QRYwir3jA4sv4bCISl2RCeVIbhstcPerbF4DGaxgjDBkm4nQ4VbWlqlQNL/z957B1d231ee5+Uc8ZBzRuccmIMsjWR7HCSvw2jtGXu2dtbe/XOqvH9M7VRtlddVG8vjGc/YypYVLEqiKIqixSBmdjfZzc5AA41GI+f8ct46577XbMkKJLtBguB9JAroh/fu+93vvQDe557zPV+eG7yAsba8hIDPIxAlnLM/lvs6v7go63dnZzd6+vsFuIR12od5ocI474xQLvO2fStgAur2PTbmyswKmBX45RUw/8L88hqZjzArYFZgm1fgowCoVeWUh6IKBwS3c2+8gce/+21cHxnGoUOHZAmdmBhXPyfVUvYWXrl8CQvzc7KKdnV24MD+/QiHI7h54wYWFhc053NqZgYejxe//enPwBUMIb2ZgCcc5oROA1JvA9Tbx468W0i9HVAHr17CFz7/txi8egUOm10jVQh3XGddbUw2UlpxJwnS6+s4ceI4mhobFSiUzRXQ2tGDPfsPwWa1Y25uFtPT05icnEAiHpdi6nG51LvKQCgGA+VyGQEdrbMMBbLZXYJyAhzXtbCwqL5VAiqDkViX2to6jWXhfXwuQY6wWCyVMbBnL/oHdqF/YEAK7q1jU4E3QunoyAhOnTqFwcEhrZGASMBraqhFNEzV0gGbzS64pbLKftYzp9/AyMio1FtCrd3ulErMNVNJpdW3pbVVii9n2iYSxgxX9bLmskilOcLGJrDM5nKyJnPN7ENeW1+XohzfWENdLKbzhYpsTSymUCwpxvE4QuEo9uzZi9b2dh1/q8bxULGvjqAxEn7N2/asgAmo2/O4mKsyK2BW4J1VwATUd1Yn81FmBcwKbOMKfFQAlYegOlaGkJNMxPH8s8/iR08/hfW1NRw/flTwevPmTSmphNSe7i6Mjl7H+NgNgVZbSysOHjygZNmV5SXBCp+zuLQEm92JYydOoKtvAHabA1b2MiohlzNH3w7MuVuAur62gse/8xiefOIJrSGViEsZZB+ow27TaJVYNKIQqMWFBRw8cACHDh6Q9XZ8cgr+UA1aO7oVZMT5oFRfaXmlVZh9p0YfbUZAa7WUUcwXkEwmKr2dNXB6fIjVGvZW2nQnJiaxuLigbaRSRoAQU4NZK6q67A8luEYiUQHif/f7f6AeXQIvv8d9oOppczgEg+zhdXk8OjZXLl/G4NAQzr75JsbHb8LttCHod8Fht2rmLNfQ09Mrmy3XMT01I9suoZCwabHY4Ha5lQZMBbW9swPtHe06LKlUWn2pCr7K5rRGflD55X1UQbl+ro/353NZWEpFzZcl2K6urklN5gUKgnKeYOx0Ytfuvdh/6LBeV9beCoSzDZVrqjRBb+PfDB/dpZmA+tE99uaemxXYCRUwAXUnHEVzH8wKfMQrsJMBlYeWqlbVVsneUybK8jZ+8yZ+8MTjOP/WWaBcwsBAv2yeC/Pz6OzoQDgURFtri1TBkeFrUiEb6upw+PAhdHZ2ii88LieuDQ0p8IejSMqw4ujxExg4dOQ25ZSAaruV6Hp3ANV4tTfOnMaXPvd3mJyYRDqdQigYkKWXdlyHlE6/Ap8I440NDYJUglc8mYTN6YbV4ZLqyMeHQ2FZXJniy6AoAiv7NPk6dqsNhXxOVmYmDXnZx+kNwRsIShXk6JilpSWN2mG9ac91uz0CPCXwNjUarxuP45FHHsEf/ut/g7KjMoO1WDTmr1bG8jBRmCDICwRMQ+b3chlDvT1//jyeeOJ7GB66DK/TCpsNyGSyWkNNDWemRvVcjrAhOBo3jthh+rBbaijHwgTDIUFqT0+3AJpK8dzcvACbPbM8TwjZyURCsMnn0RJMaOY4Hofdjvb2Nq2JicPsY2XSL63LPDECwRD6+wdwzwMPIhgKI5dOy77MilI9Zk+qafPdvr94TUDdvsfGXJlZAbMCv7wCJqD+8hqZjzArYFZgm1dgpwMq1TmqdIRUgge/JlgQ7l54/lnMTk1qKgxTbzc3NgWktPLSMsqgJFpcR0aGMTczg9pYjUbK9Pf3C2C9LifOnTur/kcCyMTkNLr7+nHy4Uelov6kgsqRLAqSvXV77xZfTebE7PQUvv/d7+K5Z5+V6kmVt1QuCS6p2bIvlTBFuKRll6CYzxdQW1eLzWQaKxsbcDgdmvHKUCUCKO29SgRmzymgGaocy0LLLWeJaoxLGbA7PIDVgXQ6I6hjnaneUsUkVFbnovJrPodW4GPHj+Pee+9FrKlJKikDkXSrjKlRwq3Fou+xF5THjF/rooLFogsIzz/3LF558XkMXjmHYj6rHlQpkmC/KC3FdizML2F9nSFNaiSFw+6E08lAKG6HzGpFjCFY+/ait6db5wT7ZDmGhonHfM1UMqHXs1ltcDodBrQmE9ovAm1DfR1C4TDS6TQKBa7RoV7TIm3WtbVobm7Fo5/4hEKTsqmUMYaoVIbFalVismH/Nm/bsQImoG7Ho2KuyayAWYF3WgETUN9ppczHmRUwK7BtK7DTAbUKpbKSElDtNtlaf/jUD3Dl4nlsrK1IMaRqypElQ4ODiNXU4MDBg4ZFNpOWzXdmakqAunfvwmb65QAAIABJREFUXqXOElD9HhdujF4HJ7UwzXdxeQVujw/7Dx1BU1sHLLT5/oTF9+25mDwh7ghQy8bM0hsjI3j8u9/BmdNnpJ5SgSRc2mxWBQnxRgWSimQDg54aGtDU0ozLVwcxNTuLuvo6jZEhOrtdTgEXQS6dMoCXYUlUDmn9ZXiUvpfJYWl5DalMXrZYQmh1DqnH64XDTqDLCtypbgaCAdx//wP42L/4hEKZNlZX4Q+FYXM5tb5SkUBrXEjgeBYBbj6v73G7hFNuh49bXJjHxQtn8b1vfx03RkeU0svnZNJZpQQHg2FMTbIXliNoWAvAarHdsvuKh60WuH0eBTlxbFBtLKZjT5DmPubzWSwvLQv6CcxUy9mvura6Kss0FWlaqGnp5VFk/yl7XDmqhpcO6hsaFJ71qV//DdQ1NCDL0CyXG+VCEVan8+1xRNv2t8JHe2EmoH60j7+592YFPuwVMAH1w34EzfWbFTArwDf+t4t6O6giZUENFTGCD6dPEkIIbvNz8/judx7D6PAQ0vFN3T8wMCD4YmpvMBTE8ePHEQmFkC/kMXLtGmZmZtSbSvWUY0cIb62tjZifn8Pk1LSCh3L5AgrFMnbt2Y8Dx0/A42GSr1WKIxNvWWiG71hknzXkVCHrbbMxpbLykOg5BtBWD1H1j47+rXEyVkHpqdde09xQAhTV0kwmBbfLJfDi95lCzLE6dbW16O3tFdRdo215c1NqHyG+WMgr9IdqKJVD1s3tdkl5JfA6HU7U1dXC7/Orb/PylatYXFpBkXBamT3qcjrh9fkEplRTuf3aujp8/OOfwJGjR+H0elHO543+XELxz0qzJXgX8oK+aqjQ7SNaqG4uzs/g5Reew3PP/gjrG2uCYQJtV5eRBjwzPStFlDNek8k0Usm0oJDrYl+qhYq63abeVUJtZ1enLM5USrluXsiYn5tTHaRKl0rq011aXJTK7HJxO1Z4PV4p0jxvOHZnk4qr3Y6mpmaEo1F88pOfQkNzswDfTtBmiq+dUG7V+fjLBqL+oh/Mn/8GxNDpCfOCa51rlS1VNyjgN05Bze79KQW7cmr+3N8FO/3NjwmoO+jPgLkrZgU+ghXY6b+jP4KH1NxlswIfvQp8mAH11vvtf3bYjDfpVEb5/pxvwjPppKDHUirh2rVrePqpJzF2fRhOuxUel1sjZBYWF9VTylEobe3t6jW1Wa0499Y5zM4Yo0s4B/W+++7D6voqdu/dhWQ6hbGxMaTSWSwtr2J1bR3dPf1oaGrG0WMnYbFSjcwK3AhamWwBbjfhiyDG/lhjfQRJ3mhrpY2Uj632yxpWVQi0uV8GsBW1tqqyODo6gse+9S2sLC+rp5apt+yXpPWWNl/Cl9Ph0BxUptmyv5IqKWGV8Er1kP2bVFD5ma9NMCOMcTwN7awMGaL9l5B2bWgQ4zfHNX6FfZYEWtYnFIoIPAnrnLd6/4MP4sjJkwaQsZ80m4Pb779tPuy7/5mjmrswO4tXXn4RZ86cwuTkTfh8Lni9brS1Ngusac2lkjty7TquXB1CPluAx+2VHdjKHlC7TQorgZTJvlRSCbe0KFNt5pxb9qRyn2gJp+rOixQEUj6OtddsVosFHrcHdoddAUm5fE6AevTYURw9flzji1hHHiddKLHYUMyXpOoKHm97J2Gcz8YFi9shsfwTxnA+RdX8GXxrnPdU0anaEq65Lp5btBZrXm6hiBIBma9hZR+vcZz1s6JQKePCQfVn66chufq6O/kNkAmo7/5n0nyGWQGzAtunAjv59/P2qbK5ErMCZgW2tAI7GVDZO6l38aViBexKKDBs56238PJLL2Jk8CpslrJ6NQkdBNSbY2NSSXv7+tQ3SSC7dPmyQpUIGZyJyaAkb8CHtq52bZ9zN2l7pa10fmERXl8AZdjwu7/3B4hEY8jnOfKEdlcgnyvC4bJV1F0qk+wbLRthP6USaJGloptJZwQ7VOlcbpeAgiFE7DGlmmm1WQVYBCauK5HYVMrtMz/6EcbHxyrBQhmtn8DFbVIpJaB2d3WpTzWTSkmlJaAQZAlihFM+jqFCBCoCLOeX0sLKz3yt2dkZDA8NCgQJMwwompqahj8QQCabU6JtY1MzPv6JT+DQkaNSD5PxBHz+gKDIALB3a3D+yR+DfDaH2elpXLt2Fa++9iJeeul51NfVYM+eAYSCfu1zS1OLZtUOXR3G2NgEVpZWNaeUIUX8YC8oA5AYlETbNpVxqsiEVoI6R+8w/Il1IJRPTEyoLkwoJsgR6uOJhBZWE6uBx+cTtO4/sF+K8cCuXfD6vIaAqXcMBEuCIj8qwuZtZeD5UaQ92277CUA0APXtyzEV/fXnAqp8zZXnlAp5qepOj0fHOb6+gY3NBMKRKNxeAru18mHXechX4X23A+rtkFoZnPTLxN8t/Z211Rs3AXWrK2xu36yAWYGtrIAJqFtZXXPbZgXMCrwvFdjJgGr4GMvIZzN608/PiY0Nzda8eOE85qanYLNCCiFHiYyPj2vMDNU0KqUEL0Iqe1Bv3LhxS9nk9/fu34tILIJAKIi1tXWkM1nB0OLSMjLZPOYXlvBbv/UZ7Dtw6O15qEoVLsNqMyyWhD2qnFW1lACxubkp9Y5gxDmehCeORqEdlZBaTSUm5NEuLKVN/ZlFrK6u4Jvf/AZee+UVeNwuKaTZTPpti7AFCAYCaGpoQCQSFhCzx1bjU/J5fdyu3vL1CWRUU/naXAPhlbXgiJ2OjnaBXENDIxYXlzT3dHJqCr5gEJ/5zO/gxMl74CGUAohvbiIQClXSje8MULW/VAKLRWSzKZw9dwb/7b/+NbLZJAIBHzxup3ptB/oH4PN4MTM1h8uXB3H9+g3kMnkBM8OMqB5yHwmkVIfbK6o5IZX7Ojk5ieHhYT2G+8nEYx4PjtIhzLM2mWxWVmBK9QR4WnsffuRh7N6zR/ZmPrd6MzjVApRtbwMqv3l7XhK/fRuO3lJVqYxqQ0TcX6ygoljUo6mDlgo5I3DKbsfq8jIuXbiEqekZdHR2KXWYFx6C4bBx8aCKnT9HQRW83vGlhffl19odvYgJqHdUPvPJZgXMCnzAFTAB9QM+AObLmxUwK3DnFdjpgEoApCWUiiMBdWx0FKdefx3XR0aQjG/AabMKQgkStP5SJaOatmfPHoEhgYRKGm28BEiOTiHAPPDQA4jV16KxuVFQub4R1zzQldUNqanjE5M4efJefPJXf92wdRZLUuLEzISQSv8pQafaY8m+yaGhIa2BIMh1MU2YFtRoNCqIJiwSUnNMJ6ZdlfvFQKFyWXbcN86cUQBUKpFQb+ba6opCffg6fF4w4Be8xWqi+jfXTkCtginXyNegcsoPWly5zysrK7fWOTU1Jbjt7+97u/9yM67RMrT87j94EL/zu7+nPlgGSNmd7lsnqmBJ/afvPcXWGD2Tkwpsd9mwuDCLH3z/cbz88guYnZmCxVLWRYeO9nbUxupQLkKzUUdHx5DN5BRYlC8UKmFFBuATNqmgUj2nms56M9V3dHRU+88P1p/f4+zVkZERsA7sOeVjfX4fampr0dnVhY/9ysfQ2tam3tzbx8ncUiKLFSX1FhAatm3hJ/uOb7P4vg2obwuxv9ziW5RTwM6rLzw/eB6srODyxYs48+ZZrK6uK8hJ/bedXWhqNnpm3R6voP3nqacGHt+p9n3nv7O2egsmoG51hc3tmxUwK7CVFTABdSura27brIBZgfelAjsdUAmltHLSWcp5lKdffw1nz57FxM2bKOQycDrsaGlulq2RcDi/MC8b757du5XySiVteWUFY2NUUItIs+8QwMl7T6Knvxet7a2Ix5NYWV3FwsIiVtc2USiWFJzU29uHf/XZP4TN7kQul5c1lLeK8KleUd7Y38gZn/wgpBISqWyxV7Snp0ezRHkjGBOYq/2hSiauKJ92wW8RkxMTeOvcWYzdGNVaCSdUSdfX1hX0wz7U5qZGqYa0rVL9q8IpX4NAyn2ur6/X63EdfAwBnZBKmOVnbpeBS4S6ctkiqyuBd/+BA/j13/xNRGvrpHLSUuv1BwxQq9iUpchqNMx7v3FkC+e0lsoFpBKbSvT9/Of+FkNDV2Wb5j4F/H7EojHUxmqRzRYwMT4utZvzajWP1Ga/pQ5zfQRQ7g8hlIoqa8vjwQsU3O++vj7BKC8ecG4q57+yr5kXEgh8A7t34eixY7L7apSMlEgDPg1QNdKIy/kirBYjrEmPYYJwoSgVlsDLftH3BomVHlSOBcpm1H/KixTjN0bVWz1cgWrasGk57+zqxv79B7TPTB2OxmKa4VqJ7tLB+UlzsXG87syc/d6P+fv1TBNQ369Km69jVsCswFZUwATUraiquU2zAmYF3tcK7HRALeSyRr9mPoe1lWW8/NJLuHjxolJavR4X3E47Oto5YqaIq4ODAhJCGm28+/btEywS9K6PXhdIEnxo9+zp7cXAnl1o72hDsVBCgf198QRW1zYEqFPTswK8P/6TfwuXmz2NOfh8fiOQRnBkRTaTkYI5ODiIN954A9NTUwJlt8cjSOwjALa2ag2079ptdqlevI9hPkyHJUAQTjc3NzA2el0JuLU1NRgevqZe23Q6aYyeKZY0KoXhSMQOAhNBix/VG/eN+06rahVQCV+sDZVE2p8Jq1QTCX8cUROJRIUsXE9rezvuu/9+9O7ajRL7bt3uW/2mtCMb8z+Nuad3oqAS8hjqY3dQmS4gn8tgeXkRX/rC53D69ClYLUYKMi8AMHWYKrTP68fc7BwW5heR5KiYZEbHwugp5TggLtWwMVM558UB9qdWw5GoJvNiAR9LaGeSMRXWSDSKQ4cOYdfePfAHg6o1VUtuqwqn1W0LOpnOrMAoo99Ult1qTy4ZnuBe6Vf9eUFFPx8SKzipObKGdXx2cgIvv/wSBq9eRTwe17rXNjZ0sYQXUDhOiUDOfa1vbEJdfb3Ckn4aUqvnyE6H08qxMt/fva9/hcwXMytgVuBuVsD8BXY3q2luy6yAWYEPpAI7HVCNVNMisqkURoaH8Oabb+rNOkeyNNbXweVyKLWX6bKXr1zGwvy87LC01d5z770COypRtP+yR5UwSECNsmexqwNt7W0KMorV1gnGGJK0tr6Jm+PjiEZr8Cf/9n+Aw+VCPldAIBCUCpsrFGR/XV9bw2uvvorLly8jEY+rn5HAGAoZVtJwOCJgJMwW8rSkWgSOff39qK+vMzoarRasLK/gzOlTePHHzwtAm5ubNKeVAMu+Se4/ITeVSmpUCkfJVMNxCDG0NxNCqajyfqqHBFO+NlVFQhntrARU7jvXQSWxJhZTHywTiqnI/s7v/A527dkL2OzIZ7Jw+/yGGkigLJalNvJGMFRa7Hu8aU5qIW+kD5cKStSNb67j9ddexVM/eBJTkxMKf2KolMvhEKASOPlv2nMTiRRmZmaxtLQslZRrNxKSDQWZsMbHE1Rp2+ZjqJ5WQ6LI14Q97gN7Takah2oI6gZ8W2itlb5bVU4r36oMmCnmC8inUlKdCbF+fwAe1spmlahuPL+iuFZqdHtQUfXNxz9/E1IB1EpIEq3dl86/hVdeeVkXP3hhgRdEsrkcWlpasWvXblmSCdy8KELnQF19A/zVXmFjCJKxW7elBu/0Nz+mgvoefzDNp5kVMCuwLSqw039Hb4sim4swK2BWYGsrsNMBlXBWZEJtOoUXXngeFy9ckGWTqiitvaFgQABD4CCELq8sI74ZR21dLU4cPyFwYW/n9evXcX10VFBCiFSAUT3TX9vQ1NSI+oYmgdtGPCFLMNVY9vf95m/9tqyThCqOOUlnMrL4EpyGh4bwgx/8QNZTAkIqmcT6xoZU0mPHjklZo0rHvs0qHFGVZZgPPwh8BNBLFy7gzJnTmJ2ZFsgS3AioAb+vEspTxvr6qsKXaPPlY/jcaoAPAZT7RYDhPlRVwurXhDaCGi2tvBFoWJdoTUyqaDAYEsD86Z/9GeqbmpHNZI2kW9qOK+qg5m1WboThKhC+t7PbADEqkJxZyvVyjiv37dSp1zF8bUiBQJMTtPSuoaG+Hp0d7XocYdDr8WNiYhJXrlw1+kgracWsAWtCoCac8mIAw6posebxYB2q42Jo8SXQU2U/ef/9CEUjKORyCiOqJiNzRiztzARcXuRgDRhctTQ3h7WlJSyvrujCAC9kNDe3IFpbC6fTpW1IYea4W4nNFeD9KbDXhNNb9mFDMTbCkQA6B2YmJ3DlymWp6Uynpvq9urKq/di7by/27N2nCxBUjZ0ut3qIa+vrBak0n3O9RqLv2293PgpvfExAfW8/leazzAqYFdgeFfgo/J7eHpU2V2FWwKzAllVgpwNqnjbYYgFzszP4xje+jqtXLhv9gOUy2tuNAKJwKITJySlMTk7oTTxVJiqEBw8eklJJCGBwERVUfp/AkUqn4Q8YvZoHDx6UoprLFTT3slAqYnBoSAro3n37cejIEQMkYEEimRQgUOn89rcew5XLl2UNLrCXtEC7ag6RaAT33HMvdg0MyGJKqOXzN9aNcJv6ujo0NROIrbh69SrOnD5t9JymUwIsjn9hQI7X40EdocfhwPz8LObnZpFIJLVNQg/BiNslpLC3lRDND9qcCV+sE9dKSGEPJgGWaiPVVTvH5nAGqMcruCbsf/aP/rXgVcoubaK3jZO5XQHkyXxnf0Blnv0JXc/YXgVcC3nMTk/hpRdekL11bW1VkErma25swp49+zTuZ3BwCK+99prqwRqwFrz4QKisWnypNlPN3rt3r0CVtbi9n5THfe/+/YjWcpxQ3phdq4TlIgpFXixwIpVOaTQQPxMUBy9ewPLCPNY31lUJHof2jg709Q+gvqlFNXQ4XAJDAmxVec5m83A4HdUxqTqHq4AqSzEToWUbBjKppJKqR6+PyB7+5htvaG087zLptFTfw0eOaF8Y6MTjSOs5x880NjZpHBAvMLBPl4XT9qtBTpUQpy37pfQBb9gE1A/4AJgvb1bArMAdVeDO/r7e0UubTzYrYFbArMDdqcCOB9RcVuFIzz/3DF544cdSAqlM8s16d1c36mpj+poKKZVV9mESPmuiUbS1t6O3p0fwQssuQ5QIM7QAE+AMULMr8XfX7t1SDQkTZQukotJCunvPXtx7/316c++wOwVWtPmODF/DY9/8R8xMz2hb+bwBRlIf3S709fVrhimVLlpuGVLE59XWxlATrcFmfFNgOz5+EzfHbgpCBDN2Bv9YZXv1eTyIRsJS9FKJuKiQNlf2kyZSaY3RYW8lAYxAxv0ikBHGZQ3WKBYGTBkzP3ljLWK1tZp3ylmiTH4lt1Bh/I1P/7Z6PWXhJaj9HJvqnfYxGnhqBEwZg1uMP8e3/iiXS5r9ubm+jueffxbf+PrX4Pa4ZOeuiUbQ2tyOWKxOtusLFy6oHuoNLhZlYWYNCaPVxGSGZTHdV8fbbpfKSXDnB8OFGDJUU18Hp9tdmW+bU914ESBfyAtO5+bncPHSJUzcHMPsxBjmpqZk6SaY9vf1IxKtgdfrh9fnV3gRQ6acLk8l7ZnNqRxRVFI/dXVH1e9amVtq8Lkxeof9uZvraxgaGpT1mxcuCKaEb16kYJ1oWT50+IgeGwqHZdMmELNfmq8fikS0fvZX81UcdodqxEsAd6Z+353fW1u5FRNQt7K65rbNCpgV2OoKmIC61RU2t29WwKzAlldgJwMq36xzJuT09KQgZfzmmFQu3u9xe3Dk6BHEamLIZDO4dPEipqan9T2qnLQ9upxOpbJ2dnZqJualS5fUN8oRL1RSCbF8Y895oO0dnVIhY3W1SmJdXlnVc5pbWvDgww+9bZfkiJR8Hi+9+CK++9hjSCdSgiKuKxAMIJPOCJTY20pL6j0n71GP7OramuCZ0EqldezmTczPL6iXdmNjTfBBlUuBO+WSwMPtcmqsDHtRNzfWEQj4BVncv7Gb46Ai5/P7Bai8n4BKAF9YWJCKzHVwm4Sy6kxUzfqMRLCxGYfD5YHd7pDC++lPfxoPPvywAEcjdSqA+vOCfu4EUn8aUH8WpFKRpq371Vdewl/9p/8PxaIxliYWq0FLcysCvrBCp3hxgFBOIFc6cT6vfSaMEcSqPalUynkcOIKIqiKfw+PDc4PzRIOhILxUjzWrtqBZqwT7jc0NQeup10/h9dOnsL62Ams+g+Tmul6rqbkFR44cRW9vv9KFl5ZXEAyF0dbeicamFsBqUx+0enYr7zp4AcSYoVsyjnnFAlxVUNljev7sm5iZnpKyzp7maCSi43rzxg1k0in1Ke/Zs1d9sIaFPGJAqsWq8KTG5mbZfpUubLHA4XShxAbZsuXtsKst/+30wbyACagfTN3NVzUrYFbg7lTABNS7U0dzK2YFzAp8gBXYyYCaZaBPuYwXfvwcnn76h8hlMwoj4pt7qpJHjh6VvZIK08WLlzA7O6sjwV7GKpzcd9/92LVrQOrq+fMXBDEEOfas1kSi6lWk2ubyuNSPOrBrAE63S6BB2HO4HLj/gQfh9/kEfIQHqmCvvvwKvvz5LyCTSgtQCTW0FWezOf2bPaa0F1O96+joRENDPdJpw+o7Nz+P+bl5LCwu3UrmZWgQlVICqpHaWxCo8j72Z6aTKQE3YYUhTbPsoUxl4PF6pYrSumuEGRlQSniirZcfhDXCGPeTgOrzBxBPpgQt+UIR+XwBf/Inf4IDhw/D4XRWlD4qqMbt9lEl/PedztI09NO3FdQqoN4eHkSwYp/x6VOv4m/+5j8hkdiEy0X104GOtk40N7Yh4Dd6aQn3BHL2m/KDsEpwNfqPXaoFQXXXrl1K7KXyPDMzo3oxBZcKKo+plxc1PAT0gtRHQjqV7itXruCll15SyJTDboXbVoINJamaFEH37d+PBx54CG6PTxcONjbiaO/owoGDR+DxB8BQJZvVDlRDkBkCzOZUHd+q5Rg65oRUXjx58onHsbG+psc0NzXp4snw8LACpCxlo++VDgFe5OC+1zc06mIKE6h5ztXEahGO1BizXCsqunE0Cco7++2PCagf4B8k86XNCpgVuOMK7Ozf0HdcHnMDZgXMCnwYKrCTAZX9p4n4Jr74hc9j6OpVzUJl6FAwENCYmJ6eXoRCYeTyOUHE4sIi7HabIJSgRvvr4cOHlXTKgCD2ey4vLUtxZT9mS1OLFE2NK/G40d7RjsamJvVkOlxM37VhMxnH0aNHBcQEmnSGoOiWsvVX//f/i6mJSSma3AZ7DwmXtBjTcsv+WK6VIMEgJ9k3i0XNW11aXsbq2jri8U0kNjc171Jqp/oGOcikLCAnuHpcbv2bAT0Er/X1DeRLZVisdgEq95OgQ6WUQEY1tTr/lNBOWzS/R8jhB5W2VDYvxY89rQxu+jd//Mfo7u2V7dewoho09dNwWk2DrebUvpefEQNPDbuphcCkj7fBV+pikWxWxNDQFXz963+Pa0NXkMulVI/G+iZ0tvego71T+86a8Dk8BgySYq9xtQ+3qk7yM5VmjprZvXuPjgPBlj3B3H9/MKDPBDq3l8qyHTaHHclUCl/96lfx1ltv6fGBgBceWxG5VAIrK6uybTcrUXcPAsGIxsCsrK6jrr4RDz70CDq7+1CWimmFxU7pFChVFFQeUx7zan8obc38YFLzubNvSil1OR2IRMJS+3mOz05PI+D36uIHRwRxXxcWFwWotKMTrH2+gHpQaYOuqWUQlt0Yn8PX0vzanf32xwTU9/JTaT7HrIBZge1SgZ39G3q7VNlch1kBswJbWoGdDKhs4Bu8chl//5UvY3lxQXBCBZXgR/CkvZI9f1QJz58/LzihUkYFjQBC5YyPlS02kdD3q9ZXwiIBh1baTCateZitba16E+9yu9HR1SE76drGuvoMw6Ew/H4fsvksXE6XrLnf+to38OKPXxAAEo54I9TydWkxrgKhoabW31LLCNlUUanQcl3cJ47JobDldLAH1a6Qnnwuq38TogmrmxuG3ZQQkkpnsb6ZkOJJKOX93Hc+lyDGJGEquex9JZzze6wF10TlNJXJIZXJYnMzjuMnT8riy/RXwgxrpwTfypl7e0DSVgOqXrLEOakl7VMmncCFi2fx5Pe/i/Pnz8ryTIuvzxNENFyjulZnwvIzzwXVd25OFm1aeTl2hgozb/x85MgRtLd3yPZM2zVrSJtvTaxGwVH1DfWar5rJ56TK/8M//IMSonnzel2oCbiwtjgn2zaTc32+oEKRfP6QlM1EMgO7w4WP/4tP4uFHPiZbbZkXFOwc2cOTxBglS3W0Cqg8H/N5XpCJ4/KlS8hl0lLXmeTMFGqONeJ4JYaFRcMhDAz0y95948YYJqemNC92/8FDUsf9gQAymSxCkagAXL21VGyJprrwcCcG7S39dXZXNm4C6l0po7kRswJmBT6gCpiA+gEV3nxZswJmBe5eBXYyoDIR9zuPfQtvnD6F+OYGNjc3pDCyj5AJpgQPKn4MGzpz5oxggmBISOHjqGwSQjQntBKeRHsvf/lrzEo4ohErWT7e6UBra7MRKmS3o6W1BS2tzciqtzQoZY0WUSPY1op0MomRq0P4wuc+LwAk6BB+CYJVByW3TfstwZDWUiOl14nBwUHtC9W2bDajvlVCLSdvss/SaiHIlKQgUkFT2E8+p3Tf2lhMfaJLq+u4OTElECFQEt752tWxJ21trVoT+xapMNLaSwsz15Mr5LERT2neayKVwh/+4R/hkUcfEdwwWbiaZmuMmPnZFt+7paBSPaWK+hOzQeV+NRRRi7WMxYUZPP74Y3jmmadRF6sRmDrtHoUkUV3U6BmvR7C4scEQrJz2fXDwKkZGRgTwVFppsSZ40gLLPk1+JpzyPArS5u12SZHmsbbabVhcWtR5NTR07ZYl2O/3IOy1I7m5ikQ8QeJTTyvBPuAPIxKNIZsrYDOexCc/9av4/T/4LKxUpfNF2Bw2IzSJgKrCVuas0ppdKCCXy4CzT4evXZNaPjU1iX17d8vaTUsyU32XFxcRCYfw4IMP6HjRdkxIpfUI0CoJAAAgAElEQVScPakcHUR7L/tSvV4famprEQxFKj3Fxrn7djrz3fs9tJ22ZALqdjoa5lrMCpgVeLcVMAH13VbMfLxZAbMC264COxlQN9bW8Pm/+1tcHxlWXyntvrTMUh0cGNgllW9zY1OJu1cuX1GgDdNKQ+EQ6mrrNCZkY31DfYTpVFqJvVVFzW61aXzNrv5+AezS8qIAkFZer4+jV9wIhIJwuNyoqa2DPxTCiXvu1Rt8u92pvsJsPI4f/uAHghjO5aRdl4BbDeghGFEhq69vwMc+9mhF6QQuXbqI+fk5QSXVW0IzFTQjJIdKbEmA7WCSrKUMp90Ov89jJPBGo1LB4ukcbk7OaFwMx45QLaQ6yNmdkXBYUE1QZ59kVVWl7VjBP/E4VtbjWFxeUaLvn/3P/wv27N5j9F3abLcU1OrJ/tMjZqTE3YFRtNqD+pPZvUbvLQHbKZtxQRZXzn+9OXYdb7xxSiOGeHxoefZ6Ajq27CVmCBFDqXp7ewXjVKXZy0tlkcFYVJ6pinPfmchLeItGY+js7BC0N7c0y9bNG+3P5PJUJqOanj59Wgo5t8n62G0W+Fx2FBiUlEwKhgmohEUqqU6nGw6XC5OT0/j4Jz6J/+lP/xQujoApFGGz21DIUxkuatwMFWLa2Gknz6dTgutMOolsJo3Bq5exsrKMEyeOweNxad/feOMNrK+tq2/6kUceVTASw7ZoP2YfMS3vnMdKQOW5RxU3EAgiVlcHu8slZZqwLK/8Drb5moC67f5MmQsyK2BW4F1UwATUd1Es86FmBcwKbM8K7GRAnZuZwZe/9EUpR2urKwI49lZyvmhPd48CYVaWV7CxuWmMXqnMQFWoTF2dIGVllX2CBTjsdtl4rw0NGf2pHjdQyGP/nt1S4W6MjWJhfg7hcEiPIzy4fV7kS0Bnbz/6du3BQx/7FeSLZTicbpTyRTgt0DiQJ7//fXz9a1+TMqX+yUpYEUGVacOx2hgO7D9wy3ZL8Lhx47pAhTM+aevUGBjCabkIq6UsQCUwuxw2BKjwBfyascoRNC63FwWLHYlsARaLDX39/YIoKm98TaqlBNXVlRWpyOytbG9r0/2E4c1EEnNLrFsCDzz4ED772c/emqNaBdTqKJKfBadVQH2vPxECVCbK8jPBvFwWRBNQCe28rSwvYm1lGYsLC0qznZubUX8mg5GYPFwqlNRHPDMzK+Wcx5BzbwlvyWRCyjItzsPD1zSCiOeAZoWyD7hEO7Rb1m9CLfuZOW+2CrFU4Wm/Zn8nFViqlNlKjzCVfI42ysmOm9CoGY53oTLuCwTh8/k1umd6Zha/8vFP4H/8d/9O6i1fnyOMqKTy4gZn28JqQY6qusuJ1cV5neOZTBJrq0u4cP4thEMBdHV1wOfzSE0lLPN8bu/swYkT98hJMD4+gddff10XWdrbOtDQ0CTllEnNTDnmuuqbDABnfW1Ot5KFd3JQkgmo7/Un03yeWQGzAtuhAiagboejYK7BrIBZgTuqwE4G1MnxcXz1K1/B+bfOyfpINZHKUHdXF/p6+5BMpm7ZOS9evKhwJEIJwUNqmVJvQ9i7d6/mnPqDQZw9cwbPPvssYjURWAp5dHa0IxTwY2ZmGjPTkwZI2G3G6I6aGiQyORw6ehzH73sAJ+57ALA6BCQc/eKnpbZQwMULF/C//Yf/cGtUDNfIPkiqp4RCwkN3d7cspdx+fHNTqbQUspaWFjT6RuNRUAbHZDrtNo2YYf+hx+2Cz+uBx+WSEsi+1BIfaXejtqkVN8Zu4nd/93e1f3//la+oBprHms0KWglxrAd7T40ZoE6EozHYXR6BNlNsWR9j/qpddeNzqMZy/VtxE8CXC9o0x8lQAfV43GKmYjGvkCDOmRWwpdMaN0MFneo5bdQL84vq2WU9eSOgEjw5Mob9vrxVQ5A4E5bhWLTI8j7OuqUKzmsBBEdCHiGVIVbVcCkeP74OAZXJuXwujw8/eEEhGo0omIs1VvCQhXNmGftkhBDRNsze6N/+9Gfwa7/2a7cuWNA+zIqWi2Wk4gn4fF5ddNmMb2Do8iXte7lcwPC1QSwvLaCpqR4N9XUCVL7u66+9jsmZGbR3duPYsRPYu3cf5ubmBeBK8q1vhN3mkNWZajnhlCp6S1sHmlpadTGAcGp1OE1A3YoT29ymWQGzAmYF7kIFtuYv711YmLkJswJmBcwKvNMK7GRAXVlexuPffgyvvfoqUkkCqgEeVLs6OzqliDGFlqDAPlCqfvy6qljx3wcOHMCDDz6Ijs5O2N1uTN+8ib/4i78Q+GVTCdRGIgiHgwI/WiwJwuwLZZ9mrlBEOFaHz/ze72PvoSMIhmuQyRc1TqRMK6qSboDZuTn8X3/5l7KTEvAItwRRBtuwv5EKL23JXZ2dsokuzM8jm01LLaN6Sohgz6nVAo0xIYzW18Y0mob3EYKpHi4vEcwIqEDZ5kK0vhn5YhEHDx7EQH+/rMZMeiWsyD6az6smhHT2XlIh7OvtxYEjR9Ha3gmX2ydFmmumVZZ1I6QyrZZQvZWAWihx9Eq119Yw/bIWVChHr4/g+vURWbppc9bs2lwGLc3NuiBxbeia+nYHBgY0IoahWLTjcp8Jraw5IZP7wPOBCqgSnJeXdc5YrXZkc8a8VI4GIpwSbnkRgf3CvJ+QztFEBFSOrmEtaeklKDocdhRLRdWWIM/+U6b9ptIZlMoWzcnl/N3P/vd/JPjnRRPa0bkmNZ+WythYWUUoEtZomfGxUZw+9RrcLlqb87h65ZJUdKqnkXBQx449qW+8cQbjE1No6+zCocNHcPToMayuGvs+NTUl5ZTCNK2/HKVjtRqJ1m1tHdh38JB6azknVTbfLbr48E5/b23l40wFdSura27brIBZga2ugAmoW11hc/tmBcwKbHkFdjKgZlIp/Pi5Z/HsMz+S6kjFUQDq8aChvgEtLa1KoeV9BAj2J9LmS5srIYsjRZTY2tUFl90Oi8Mhm+yf//t/r9mimWQCHqdToTPhcECBROz/0+iXdArxRBJ1Tc34/c/+Efr3H0CpZEE6m4eLgFoqwlFJYiX4fPXLX8Ezzzyj9/3sByRUcFwM18TvE5oIQ4QoBhfZbVakM0kF5fBxnHfKrx12Wnq96OhoR0dbm3pUV1eW9TE3N6v1U6WzODyobWxBY3OzYIQqIJU09SmuE+iYCmxFMBhQqi97LQlh/f19aGxpg8XmICdJZSNoEZKprvJrJQVvIcDQ3ksFkgnFFliMCwwLc4LS1eVl9VsuLho1qq2pUXItldY9e3ZLIb108RKGh0fUZ8zwqUDAj6GhIdldmXhL6KaKyNoziZlKO8F9dPQ6stm86ifFs2Qo8lS5CaZ79uwR9LIG/OBxYqAVjx/XyP5lnhsEVK6/mqjMUTOEU6fLjUi0RoFEj37sV/Cbv/Xbt2zVAn6r1ehFtViR2tyENxhEKr6J68ODuHL5EjxuJ1ZWlpRc7fO5sW/fXtREw0bf8MYazr75JqamZ1DX2IR9+w/g0KEjgl8qvVNT07BRvXUYfdRUink8OQqnrq4BR44eQ21DQ0U93dmzUE1A3fI/O+YLmBUwK7CFFTABdQuLa27arIBZgfenAjsZUIv5PC6eP48fPvWkehE5hiOVTBqqYDCEXbt2SyWi2kUFib2DDBIixBA8Dh09KsChemUjcDkcWFlawv/5l38pKCzl8nDYLPD7fIjFIggHAxrvsr6xpsAlKmOw2XHP/Q/ingcfRtliB6x2FGnULBVht1hQyhcwPjqKL37pixpFQoU3GAgilU7JusoxKAxp4hoZ0MPgJs5i9Qe8lcReiyzFBFSqrvzs87g157KpsRGlQkHASbsroY3bJ2C5fCH09O/W/Evu7759+zAxOSFQK+QL8Af8Uvf4moFgQCN5GhobBMpU2QocfaLeSYfqWQVSbd9iERRt1U3qbpEKppHhy57c8xfO48zpU1KLh68NqRc1GgmjubER83OzmJmexq5dA1LEaV0+d/acVF9egCBYcqwMe3AJkQQz7jvVVM6gZb/nzfFxXLl8WSBXLHJUj0O7x7VwX9mn29fXh927dwvweNy4rQsXLkid54UP9qUyvInHiMeUF0WoSjMkiYosFcpQOIqPf+ITOHzkKPr6B1RL9UA7aA3naVOCrVzWhRCeXzdGhjE9PYHZmRmUSwWMjd3A7MyUwPT48WOor6uVqspQrTfOnMHM3BzqGprQ3dOjoLBcLl8ZJbSg4COeexwXxOPOOam8UOH1+NDd3YPmtjZ4gqHbkny36gh/sNs1AfWDrb/56mYFzArcWQVMQL2z+pnPNitgVmAbVGAnAyoVxaX5efzon36oJF8qiIQThh/5vD7U1dUjFAoLRggoVAppqTxw6JBGcwSjUaBQ0GxLhf7YbDh36hSeeOIJ9TwyrMbnYY+nF16PSx82G+2dSSllnCNZKJXVw/fAI4+iZLVLecwXStq+haNr4nG8+OMf41vf+hasNqtShZkKS6ghnGj0S6GIRDIh8KHKNTs3q6RehiCRFgnT3AfN/WSqbyYjtZhjcGi7JTTT2ss1MTzJYrPDH4qipb0Lsdo6hTCxJ5cjRVLJhBQ8qrVUcbnNQi7PUZwCdSl5sKoXkQoq4akaUsTTmWuuBiRt5eldLBujcZimTIXypZdfxPPPP4eQ34/r14el6IaCAbQ0NWnfrw0NSg0ljHLUzsjIsGCcKvqxY0elmFLxnJ2duWXzJmSy95a1pRWcM2F5EWFjI4kyAb3MXCojOZjHgH2bhH3asQn8rM25c+duzVOlxZeKNC3UmWza6HN2uaTEsuY9vf04cPAQ7rnvPsEhFVWFX1XGGtH6zXMXxaKsvUypPvX667J7UyGPb65LBaedvbGhHocOHVD/MY8/j/25c2exsLiI7t4+gTBVca6JPbi8QENAJYxyxittvkyPVt+xw6Wfk6a2NtTUN5iAupUntrltswJmBcwK3GEFTEC9wwKaTzcrYFbgg6/ATgZUjR0p5PHKSy/i8sULmmtJJVW2zFBYYEB7JS2dVAbvvfdeKWwNra0Ko2EoDFVOi9MIhcml0/inp57CjRs3BEBUY9nPGg0HYSkbMzf9Xo8glZZOKl7s1wuEI3jwkY/B6uYoEiuSqTSC/qDgd3FmGl/+8pcxNT0Nj9uNiclJqXFU22jH5esSMpeXllATi+kxa+uc1ZmGy2Wol0yepcWUMMv9Gx8fk3pHqCAQ8Ua1Lp1KGeNDuKZIDewur+Z38nnHjx3XbFiOSSHEEpYJRwQw3jRTlPBJezCtpqWSejH5mYB6O5QSarb6RiWZNfB6vFJCf/zC8/j+E99DTTSCG6PXlcRLBZ0qMi3ds7PTCkziLFoqnUuLCxqvwn3iMSdQsg6ENfac8n4eBwI576e6ThX0+vVRTEzMIJlM69yp3gibPIdo9yWk3n///QLbKqBqnE2phNbWFq2NajWPUXNLi+aP9vb1o29gl0a9OHWxgaeH0adaVaOpstJGXi7kFZI1PHRNqnE0EhGcElK5n9l0Gk1NjWhpaVYwlsNhU7r09ZERzC8uYmD3Ll1c4EiZtbV1qaQjI9eNUKR0Bg0NjWhqakY0WqP993n96k9t7ehAS0enLnCYPahbfYab2zcrYFbArMB7q4AJqO+tbuazzAqYFdhGFfgoAOqZ11/HqVOvSUVlcBKVrUg4oh5LWhwJFfy477779MG0XqvDgQIDhWiv9PmQqViDv/T5zwtOqcTy+RpJUxPVeBdaLH1el3ofc7mskWbr98vWe+8DDyJUVy/lLZczxoRsrqzi9Cuv4IUXXhA48jlzVE5hkcWXQET4I6DGN+PqXSQoUETLZDMaGUO4JriyP5SKH0fDXL58GdMzM1LO+HiCErfBr9fWVtQb6w2E4A+G0dnZpZAfQlpLa6vWQQAloBFQNVqE/bcVy64xZxUCU5vtnwch8Tnvh4IqQM1l4PN4dTHgrfPn8J3vfBvhQACTk+NK8l1nYm4kgsaGBs1DnRgfR1dXlxRTghv7bQmOTOKl1ZchR1Q3CaiGHbeo84LKOq3fRpjWAqamZjEzM6/+TNaJNSN88ljxawYvUYnn8WB/J8OSuF1u7+jRIwq0evPsm7r/vvvvxx/8wb9Cb/+ALLsOp0sXNnhupTNZbY+AqosF7Pm121DMZzAyNKjjPDkxobE1DIjiOB2GYdHyTWsvz80bo6NYXllWojOV5PnFBXR0dykpmMeevbRc9+joDfWjzs7MSb2l/Z3nDC3wwWAYLqdLMN2/dx8slZCkKjhXL15sZd/x+/kr07T4vp/VNl/LrIBZgbtdARNQ73ZFze2ZFTAr8L5XYCcDKhVQqp5nz76B5599BjdvjglI+EadgEpg4weVMgIA4eWTn/qUrK6EMpJgNpmE0+tFjp89Hvzv//E/ClT4xp5A0d3Vjc6ONiWoophXemqxkEMmw9Em6wiEguo5PXbyXtQ2tai/k4C4uryCyRs38NrLL2NpeVlWSgItlU4CdCqZUtIrYZiqpaykAk6v7MG0/BLQCKh2h1NWVIIWn0vwmZ6ewfrGumzMBCz2OtLGSpsz13346DH0DexGS2ub0n79/oABlpTuLAYg/XKV7IP7M8igpGKpIIsvgW9yalIKKgF9Y31NgUZMrnXa7YI1qoQMS6JN+uTJkxrJw7mgTF7mOdDe3iYlk4nFTNplui1rboC9R/VhgNLmZgKJRAaLi8sKVWLKLWvOW7UflfZo1pxKKo8frcMEVCqxVFYJkINDV/Xc+x94AP/yN38L/mAImVQaDpdbr8vPRoqyMbpHyciye+exujSPoauXpfZSxef64hubglXOu3U6HVL2OU6J43auXRtWsjRDpWbn59DV243aunoBOcOQeCGE81oXFhaxML+kelBR5j5zzQF/UKAaranBngMH4WTaL9iS7dA+VwF1K/uO389fjCagvp/VNl/LrIBZgbtdgQ/uL/Pd3hNze2YFzAp8ZCuwkwG1kMspLXfw6hU8+cT3MDQ0qP5MvumO1cRkYQwy9AXQqBHC3sc//nHsOXhQyimDZ/LZLOobGxEMh2Etl/G//vmfY3FxETWxWiWe9vb2obOzDXaGFGVTGvPictpRLhcxdnPMmA1qd+DI8ROoqW/E0uISxsYncH14BAvT01icX7jVx0kI4dr4hr+qnlLVojLF+/hBGyl7Qzn7cmNzXbZMwjXhMxyJwOlkH6wNiVQKi0tL6otkIA6BuprMu2fvXjz48KNobGqGjWqYgVdSbi1WzuU0PkSq2/BmzEFV1JRs2AQl9ljS5vv0U09JwZ6emlQgEW2+tPjSDk2LM+vb1dWpxzCZlxcFCJ4ENarQhw8f1nxR9iTT/sqLAlSNqzNx+bhi0Yp8vqzxMRwjwwsCrBfXwRoT1AjCDFki4FJtZ68nt79//37NQZ2bn9UFDM6fvff+B+Dy+lDk6BqbXeeD083eUSOAiTfCqt3hkCo8ePktrCwt6nEaM5RO65xkgBdfM+D3IxatEXTfHBvD+PhNpVjnc3lMTk+iZ6AXnV2daGtr1/nPHl7WgvNhMxleXMmgo4Pfb4PfzzE1Hs2N9fh82L1vPxpbWsEm52picxXMTQV1G/6wmEsyK2BW4CNXge35l/sjdxjMHTYrYFbgTiqwkwGV8ELOmhgbwze+9lWcP/+W3nwTWAL+gHo0qRJREeX9vB0/fhyf/NVfRWJzUxZQAqbGq+zaJXvw//EXfyHbZntHJ6x2Jwb6d6G3pwtOuwW5TApWFGGzMscmj9XVFWOGpcOB9s5uOFwuTE7NYGxiAlPjkyhmskqhtdG2WWToj5HWyq8JqOwHNKy8dsEAP0cjUY1FYUrw3Pwc8vkc0lRZbQ54vF7BRKyuTr2ktIgSwqkQEzZ7+/rQ2dUt2yoVNLfHq5mr1bEwhKG34fROzqqtfS7V03whrzmo3H/25dLye/XKFXzx859DMhmXYsnAJxDqvV5YLGUkEwmplzU1UYUMUU2uqqSEwUgkLHWVyiKhklbf5eUVKbRUqAn7rHM6nYfPFxJAcj4q4Y7nD48dQZLnEy8k8IIHn0cQJQhz252dHeoP5ZgZHmOqknv37kMoWmOo1hW1nCp3tQe1arfmseKM12tXL6CYz+p8oJWZSur01BRSiaR6bKme+r0+xGpqdK4SXhm+xYszU7OT6OjqQHdvt9R1QirXcfnyFUxNTsFisWl7/N7+/Qd0rjAhiyFRDMnatW8/9h06LDW3amv+sJw37/SsNBXUd1op83FmBcwKbMcKmIC6HY+KuSazAmYF3lUFdjSgFgoCrunJcXzhc3+H8+fPazwH+/qkOmrWo5GiSsWLj6Ut81Of+pQULwbcMByHiiWVKYYjMcGXNuGe3j6sx5Po7e1Hf28Pgn43LJxtaqOqZ1h8aR9lr6MnEIDL7cHiygqWV9YUkpRNZ+CwWGGpACKdtVwTFThCDr+mLZNf8/UJnlT2mKxKBS6dTglQ2VO4vLSipGGn0619q2towJ69+2Gx2QRqXd09WmdHZ6csrFV7Ju2j/Lp6qypg272nUMnCpYISbZXka7dLLd1YX8cT33scL734Y92fjMfV6+t2uZBKJaQ2EiJDoYB6hgmhfF4gEFQqM9XRtrZWnQO8IECFlDZejulhCFVXV7cc0E6nD/X1zbLfjo6O4uzZs4I6rovbJ6xWR+0QUAmAPI6PPvqogosYWOT1eVV2t8ej1NxoTUzWa5vTVbFWW5DJZHXseeMxWV5ZxfPPPYOl+QlZfblvHB00P7eg+a92WrcPH1bfrcfl1vijiQmGMW1ifXVNFzsWlxfQ3NqEuoY67fe+fft1zjD999rQsHqkJyYmBdgHDx6EzxfQaBsq8LwA0tnTi/1HjsIfCNyyNleVVK5zJ9h8TUB9V39CzAebFTArsM0qYALqNjsg5nLMCpgVePcV2MmASouv1QJMTozjb//bf8XI8DDyuazsmskER4UYfYMej1f9pwwTYhgOA4N4P0NoqIIpUTefl+2To0b45r25pQ2ZfBG1tXWIhEOwlotwOayIRUMIBTwa/3Lt2pAAsaWtHVnO57x+3Qi+cXuk+pVyhgWVMExI5o3wS1WQa8znCwItwilBhb2GVLao9CmYp1zC6I0bAuckgdfhkqW0oakZ/bt2C3oCwZDmaTLghoBBlY6zQpUwXLGPVkfDVJUw7jtv29myyX2nKqre3EIRhaKhqF68eB5f/PznpV7brBa4HA7ZgAmiHrdLAMk+4UIhp/mpVLiDoSAaGxqlNLs9biU8EzKnpqeQiCd00YAqN2fn8tg11Legvr4FPp9fx05wd+2aek2rY3eq42eoQPJiA4/nPffcg46Odl1gCIVDRv9muWyo3NEa+ANBuH1+1Z2Gax5/Po83bmN45Dq+9MXPYX1lDvlcWmC+sb4hiy9rEAmFcezYcTkEaqS0B6SKbm7EMTMzg2QijtX1FQQiAXi8PJ98OHz4iMbi0OZ77dqIep+npw1lmTZfvj7PK9YkVluLcCyG7r4BNDQ13RqBw3Vwv9+vEUPv/rfcu3uGCajvrl7mo80KmBXYXhUwAXV7HQ9zNWYFzAq8hwrsZECVxbdcxuTETQEqQZUBSYQ92meZ4EsbJSGCiatUF6mkClTcbr1p5xt09hhyLinhkZBKCLQ5XPD4Q0q+baqvg52ZQuUCvC477NYyCvmsAIj2yr5dA0ilM7g6dA1lixVenx8Brw/5TEbpqLQOb2waM0pp1+UapcRls7e+pr2SABYKh2VZ9fl9gpz5hUXcvDmONY0TcWn9XT096OzuRXdPHwZ271bKL3tNLVZjZAnrQjCqAugtEFV8LP+3wEqyVx/qz7590H8ACahMKZbNt5BXDy3tu/Nzc/jOY/+IM2dOaz9tHA+UpR3Wiob6eoE9j00ul8Hq2kqlf9d9K9SoqljSkstjRwBlfXjhgt9bX9tEuWyDPxBBNFKjc4cwxzmig4ODstRWe4ZZOaqL1TE1DLEaGOhXbyihuGoH5vng8zONuVYXF3ThwGJVai/hrzrq5+b4BP7Lf/4rzE6NIptJGudIOi0LLs+daDiKQ4cOo5DPo7W5Rf2lEwxyWl4RRCcScSSSmyhZSrA5rLK49/cPYPfu3Trw83PzWFxcUgAUbcrcN/Y4BwIh1NUatnEGJPUO7MLuvXtvnT+3996+HyOG3sOvuXf1FBNQ31W5zAebFTArsM0q8EH/fd5m5TCXY1bArMCHsQI7GVAJLZRJp8bH8Tf/5a+V4kubJxVQqlflogFpHKvBPkPCHfsPeR/VJ77xTqXSGB6+JvAg3BBQCbBlWJHOFzWOY1dfL3wel1QtzqgsFQhAWZRKBYXodHZ3Kbn32sh1KXAEFoIpikU0NzZhfn5O/Y7VxFaqd1xftTfW6EGkUliQmupwOmCzW2XlZDpvPJHAZiIJp8uNlpZW7Nm3HwcOHUJHV4/Ah8E7nH1K4OF4GMIMFdvq/FLOba2qyapZJSzpF53PH3SEEhN8qWzSpk1QJVBTbWZYEvsxn3v2GYxev24ch0JBs0epWtMm7XTaZMPmY43xPkawEUOBZIGu1J4AyYsRVejSCB7YkExmkU7x+JaNPtO6OoHy2NhNXLp8WRcyeOyYfMtxQbQO025LFXTPvr1obKjX7FpeYPB4GXrl0cUSqqZUKXlRgUo3jwkvTBCWec4Slv/hH/4ezzz9BAr5tNZWzBf02laLFcFAAAf2H5A7oK21DV6PT8ru3Ny8zsMCxwahiJKVc2utAlCqwuyL9bg9Uk+npqb1OlVLr8fjQygUkfq+tr4BXzCIk/c9oPE4VXWXn40ALiMo6sN+MwH1w34EzfWbFfhoV8AE1I/28Tf33qzAjqjAhxlQf/4BIGQZH+w5pUL5d5/7W5x/65zUNoKCg+M7ymW4nS4FD/GNdU2sBrt37ZY6yTfrHOVCpZXqKdU0Qsfs3KygqK6+AYlkWtbgw4cPIhQMIJfNYGF+DnOz0+pdpZVT8y9LJY19mVtYEJgyYLWIL4IAACAASURBVMZKHCkzwMeNVDqN5aVlfY99iLSdGhZfhvH49eaffYEcN8NtcR6qy2mTZZXKHpXRYqkMl8eLg4cP44EHH0ZrRye8/iDAPtMSRTar+lSrgUj5XAE2C0eF2A0lrPIXrYyyAoc499Rqsf1Eiav9qhaC09tP+UB+DpTkWyoKtqv7RFCl1ZR23oX5eY2LYWoy05svXryIjY0NjWHxuKzIZuIKsuJpQgDkNjgaprGpUdvQMXA4VZvN+KYeUxOtUWBW0B9CIVtAVnZtQ31l2i17gi9fuYrzFy8qAZiASui0O523RgVRza6rr1dPK+elsg+UF0fS6Yxqzt5OHkPCJq3nVFIJ3mVeUEBZ59Zf/9X/gyuXL8Dn9SDM+azptOzMrS3N6O/rV+9sX18/NjcSePPcWcwvLGFtfd2Yo+p0omxlv7IDkXAYdbU18Hrc8Hk8CuxiTy0t7TwPqdYHw1FZjy1WOxaWlmB3uPCxj38CDz308K3+WKrEO2nUjAmoH8iPtPmiZgXMCtylCpiAepcKaW7GrIBZgQ+uAjsdUDOZtKyNn/vc3+HFF1+QciTFzAL4XB4EfT4pkdXUVQInrY8Mn6F6yscyTIdv2jc3N9RnSGWLahshksmuhw4dkprFx1wbGjR6V4MBbZPjbDi6ZXZ2TttUMquV6hhDfsqw2yyygSaTKdkpSYrZTE7QQ/gkpMbjCdl4qcRJ3SoUYLcBPq9LEEzoiERj6OzuwYl778PAnv1SU0HAtNqRp/paJqsyDdhQ5srFEgia/AcDhzgWp2yhskYbsMWAWU4LLZFErVpzFWKzmRLcTotG62zHW3U2J62uiWRS/ag8brzQsLqyjNWVOSzMjmN1ZUkgyltVTeaFBab8Mt2Z9/HYUzXnxQnawHu6u9Ha0ASX3aGxLYRKni+EuWy+gMWlZbz8yqu4OT6pCw8EPSrYuTyPmU2Kti/gR2Njk0KrmLRLKzXXSrWU55Rep6cHTU3NWhuBu2q3zmcz+OFT38eT3/8e1laWUBerQS6TlpW5rbVJqijX3d+/C1NTM3jt9Gmsrm+gxHxpBjy5PLCpL5fnH1AXi8LrdqK2Jgq7xYqRkWGFKtkJsDUxhKMxBEIRuL1+uQB4IeSBBx7C/fc/cEtB5Ro/DOnP7/RcNQH1nVbKfJxZAbMC27EC2/Mv83aslLkmswJmBbZtBXYyoFKZKpWLIKR+8YtfwFNP/cCw9jKcplCAz+VGOBBAfV2dYFDhR83NsvASNgmDVM4INwQVfs3PfD5TfQmPsVgMx44d02fCDnsRqUJVgZXBS3y8YZvk2BuLHhffXJdN060ZnC7dR6snU4WtFnsFUIzkYKpxDK7h6zERVsm1ViAUMkaJBEMRnLznHhy9517UNjXDbnMojdXh9goyi1RQ2VfK+TeVvlIr4ZT3sx4wrJ8EIXIoQZY0KkAt2wS4/Df7OLn+QqEMB8F6G/8VrELq2+pqScFHTORdXZrFjetX8da5NzAzM6v9JoAylMjv91VSgRnCBD2HNed+a7ZpYyOaautgh6USaJVHMBRGU3MLIjU1sNmdGBwaltX3+ugNpNn/6nBJ+ebN5fZKdaWVl2nBvMBBKL49/Zav1dfXh97eXp2T/B7hlTfC6PLyAp54/Dt49eWXEPR7kVMfahHtbS0617nNnp4+3Bgbx2uvn0I8nYbL7RMoOyqASutzKhGH22FH0OdBc2M9nHa7QsDWmTzt9WoUUThWi1AkBn8wjGwuL9A+cfwkTpw4ecv6fHuo1nYO1nqnv4RNQH2nlTIfZ1bArMB2rMA2/tO8HctlrsmsgFmB7ViBHQ2oBmKB/Yrf//4T+O53v6PgI1o46Xu1FIoKK2prbVVPIPsJqVwSNgkstEoSHKvqG3sLq4BKCKCtkdZgAiqfx38TYldWVmR/ZN8qwVQ232JRIEIYJfyurS7B6WDwkRGkw9djqA0DaWgtpcLGN/5KmQ2Gpf7R5ss1sXcyFPShu6tTsMok4d/4zGdw4Nhx2UpLRUKnzehjtNpkAdbXFov6Jrn/NgInsZMyGtmnVMTGxqrsrLzZHQ74AxyHEmDUD/KFsuCWkFq1927XP4LVixAKhCqVbvXyspfU7eb8zhxS8XXMz01jYW5ex5cXAjgqppq+S+W82ovKY8CveX7URCOI0labSmJhfkHbJmx2dHbJ9u1wumXpHR0dwxtvnsXM3CzsDqcSc9nXyRTnYJjHOYhINKqZpdEobbQBjY3hmgmHPE/a29o015TbYyI1e0hdLicKxSxef/klfPfbj8GKEtaWl4FSAYcOHZBazFFEBNzRGzfx8iuvYTOVkt3b5w/C7fUhVyhKDGdYlKXEc6GEcCiIgNcrKzvrwPmsLRx/U1sHnz8Ep8eLVDqLTDaHY0dP4MSJEzpvq3DKc2YnjJipqMHb9dTejn9CzDWZFTArsM0qYP4C22YHxFyOWQGzAu++AjsZUKkbUkXl56uDVwSob731lnoRqVyW8wX4nC4wXZXASbWT6imBgW+8CaRUhAilVEZp9eQbeN5HBZWPJ3wSIvgcKpx8k064IbjS6lsNkqESR9Dh95i8yjEnkbBf8yy5PT6XVlECZiKeNPoPAQU4MfiI6aoEB26fUBQJB9He3oLZ2RkFIP3qr/9LHDhyVOopR5XY3VRuSaA2WXT1YTh6BWHsgWUPbrlUQCqZwOrqEpYWFzSGhOnByVQK0ZpadHf3ob6xGW4qcJzbKsgljPzCkN93fyLexWdw/6rJt9XNVtVrWpwz6QRK+axmnxZKJR2PeEUx53Gnuri5GdfFDILryMiIgqwImOz7jAQDKGQzWFtdkeoaCIV0kYAjfQiT7e2dssJSSb86OChFkkBKay3t2oRPPs7r8SIciaA2FtP5QwB2ulzqTeU5Gg6FZB+vqa1FrhKc5fK4USzlcf7NM/jWN7+OUiGP1cVFMOjq/vtO6gIGbb4DA7sxOTWDl155FXOLi3A4PahtaEBDYwuK5TJSySQKuSxQyqOYz6JcLMDrdiOfy2FqetpQeDu7EK2th8frh83pRiKZQjKZ1miae++9T+f47eqpCah38SQ2N2VWwKyAWYH3WAETUN9j4cynmRUwK7B9KrDTAZX2TaqEicQmHn/8u3j66aelRjIUxlIswW6xoLGhQVBAWy4tlYTUqqpZTU9lyi4VUY6cqQbq0BbMf7NfkPZPQihVUgMEy4LaaoAMlVUCLwGVN/afWlCEw24VmBBaqKCur29i+NqIAIuvzfuYLJvJ5LQ+pgwTuNWXWC4qnZb9q739/ejq6ZVKFgiFUVNbJ+upNGSNLKGWDFmIHXY7LMUCCpkkVpeXMDk5gfmFWWTSKfWh8nFrG+uw252oq2tEY3MrmpvbUFvXoPsK+aLGlEh93aY31q9q770dnAiqxTwTZ8uwO+zq56U6SVszVWMBeLGkMK1kPI7JiQlcuXIFI8MjWFxa1BzdTDKOXDqpMCluj8DO5/ICA2fPchwLg5D4ukNDQxi6Nox8oaCLDoRcXoxwuFw67pwvyrm2VCwZWsTn1vACCY+Vw6EZqTw32ZdqdzkracU5/Pi5Z/Dk9x7X/F3afgnO+/buxvLyks5Fpkuvrm3gzbNv4ebkJLL5Ito6unDoyFGdG5zROzM1iWwqIbt4OhE3+mAtFl2EIXQ3NrcgGqtDIBzVeZXJ5XV+7t69Fw899JDOWd6q/ac7wd5b2Z/te2Jv0583c1lmBcwKbJ8KmL/Ats+xMFdiVsCswHuswEcDUA3p8Nvf+basvgRUBvyUC0WgUFQPakdHh0CQ0EA1i2++ac/lv6lYTkxM6GNyclIgSpWKPYJU2PiZULC2tibFlN+vqq9U4ajAEpho+62OLaFymcumEI2EpOASigk48/MLeOvceayurmkbBJOGhkYpdLFYrdZDKE6n2dOaN2Zh5nJK+3V7vOp3tNhsCASDmqtptdqV7stxJlTt2OdKOC+mU1hdmMPC/AxW11aRyaZQRgkOpx1uj8eAD4tNYCv1rbYBHR3dqK9vhMPtgZUpTdv8r2BV3WPtq+o2bb5UrYv5fCUQypCCCZMErGwmo2OlkTIVNZznwdoqE4EXsbmxjhsjQ5ievCkrN49tPM7woJLUUFq9qTTX1tXqnKB6yr7OufkFJfXSXp3N5eD1eHSM+JnhVzyf+Nza2pgew39TGecFDW5n9+5daGhs1DpXVpfx5JNP4K03zygJupDNIuD3qgc1n8/pHGGKb6lsxfTsHGY4wzeZRk/fAO5/8CFEozGMjl7H+XNncX14EHZLGQxfim9saPvcJ5fHox7UWH0jIjGOxIkqBGppeQUD/bvxyCOP6FyuAurtv34+7KBq9qC+xz8m5tPMCpgV2BYV2OZ/mrdFjcxFmBUwK7DNK7CTAZUBSYoHspBPS/jmN7+Jp5/+oaybHD/j5BiQfEEpvkzvJSRSAeVn2ncJCnyzT0ggFNLiy8/sISVs0uZL+Dh48KAgk4DKN/j8Ph/LN/pU2HgjuPI5/KC11M404WwSdbWxW3BMyJybW8Cli5eUpMpwHqqoLpdHkMLvc01MA+Y6E8m4ZqCWymWpc+xvtNnZOxoQMHGsCMGUgNvY1KR+UkIXw43KmQzWFuewubEGn98Ln9+DeGITm/ENBfKwb5LjRYLBCKxWh8aM1NQQ5LsQa2iCzenYth7fakASQYnHo9qTKuWa/2ZtirQ5WzQvhzWhklodlUJlmP8VC0WUyiWFARnhUAUU8jmkUnFMjo3i9Ouv4cLFi1heWVF/KBVPwn1vTy88Xo+ONc8l9v1SgR+6dk19q4RIAjBTm6mE8xxhCnBPdw86Ojtks+XxdLldWju3Sws6oZNjcC5cuoDnnnsW6yvLyGdSWF5c0Lii9rZWxGKGkt/V1SMFnXuZSKWRSGXQ3dePfQcOKVk4mUjgwvmzePoHTyKV2IC1XNJ9TBrmecz9qG9qQl2joaJ6fAFsxhNYXl7Fvn378cgjj+rc5O32CwHVmm/zX3u/cHkmoH6Yj565drMCZgVMQDXPAbMCZgU+9BXYyYCazWVkiaTNlpG1X/va1/BP//R0ZVRLHm6bAyG/H26XS0BKBYsfBAuCDMGBUFLtQ6VaSqsu1TgCKK2X/DdnY9J6S6WVb+4ZusN+UYJqbW2t7qc6y8dyPA2Vp/jmGjY3VjXug89l0FIkUqMgpLEbY+qBJKBy7exzpFxJeyh7Xrk9wks6k9YokzxH19gYhGQzRsnY7QIr9YoyGMjlVnIsR88wgMfv8cBrtyGXpK0zg0DID7vDhvWNNdWJ4E24KRRLCAajcHt88PqCer7D5sKuAwfhCwZ/IaCqz5WNqhWAqULM+9WneHt4z+2KnvpyVc2fvOnxZV7M4FgdEjxUQz3WYjHuv3UrKWRpcX4eC4sLGB4exhtnzsgCzh5X2nJZw7a2VnR1dUt593o9OHv2LC5cuHgLUAmShF+q5NXAIZ5/AwMDOm+o0BJkqbByXi3HzjAEaXltFSsry9hcXcHK8qIU1HQqjp7uLr0OL2aEwxE0NbdJ9WTvq93lwcDuvfAGQjqvOVP3xvVhPPatb2Bhdhpup0NpwPweLb71jY0aMxOK1GjUTCga05gZ9qF2dXbj5Ml7KvD9do2q5TEV1A/9nwVzB8wKmBX4EFfABNQP8cEzl25WwKyAUYGdDKgMu+FoFQbIUEH9x3+kgmoAquZAlsoIen3qySSgEh6pVNE2W+1B5WMJEYTCqr2X0Mr+Uo4JIURSPaWKyu9TYaVCSxhl0A0TgbktpgRzWwQPQkg2wxTYGSzMzwmImboaCkX0nGQipTCj6lgb2n4JqbR8Eo5545zKbD5f6YEsK6nXAHGgUDKA1WZzSF01vrYrKIkpsKGAH0G3G6VsWj2Vbp8LThcfW0Qg4NP++DT6xAGLzQGHg3ZfOzKZPKKRGuw7eBhR9lj+/+y9d3Bk53nm+3TuRncDjZwzMAiTA2eYqWCJVrC8uqsN3r337lb5+q/7x9Zu3Vu3tta7smRpbWttWTlZsqS1ZYkUJYqySUm0JOacOZycEwaDHDrHW7/34AxHXtGiKZEaAudUYQA0us/5zvt9A/Tve973ea0dzc8/3PpP96dXmum8Uf/3XOX0fwHMNUh97eOoWR0rKdbU+KZXlnXo4AE99thjOvDSS2ZU1N3TY6ZYQCPz3t7Wakrjvff+vW1c4JrLwdw0t7SoWqlYnSrrZHBgwNKFWZfFUslUTZR8lG3MqzK5rGUGUD88df6smV3lsmmNbRoxtgaOE4l69fYPKF+g3jWqumS9No1NyB8K25gB8BPHDuuO22/TzPQFxcIh5TIZW18o/00ttJZpUEtbh7p6+9XR2a3VTNb6vLY0t+qGG260sV65EeDC/GuP69XxSk9BvTrmwRuFFwEvAq8tAh6gvra4ea/yIuBF4CqKwHoGVNcgCS8ft9XM3XffbYCAMQ7pvSFSXv1+U53GxsbsTTcqn9ubFGAEWPmerwFSgAMIJX0TtRQl9aabbtKDDz6oCxcuGMyikrpOwEAIKinn5lxA69LCnDKZFc3OTNvzSZcEQDE8KuSBH6dlDdckrRJgZQzAsaV9RqPWNgb4Aj7dPpmY+5CSTBonjsBAD+nFpJOSWmrtUuJxJTgXCmx2VfLVVBePqaEhqda2FjP4MdMeVLPVrAqFktLZgtWz3nLLW9U3NGLXNyvff+LhOuwC/W/EcWU/VOsn6o75l4FU/vqbQl2xeQEKScs9eeK4Hnn4IT3+2GO2qcEmRjgUtLgz5/v27tXhQ4f1+OOPW5o3hkTEA/h044HxFuuETYvNmzebIs8mQ3dXl+YXFqxudWZ+zjYaANTjRw9LGDVVShofG7UxoehjrtXV06cShlbhiOpTjeofGpY/ELZ+qKQ0Hz70kr5z+7csVTgc9Cu91g4JlT6KYVgiqe7+QatdBVTnFxZ17vwFtTS36S1veYtt5rjw77om/69q8xsxy7/aa3iA+quNp3c2LwJeBN7YCHiA+sbG27uaFwEvAq9DBNYzoJKi6WRm1lQqFXTffffpb//2+5aeW8jl5MfpFaOkWs1Up23btpnCCcRQ4+n2MAUeMK3hABj4AFR5I8+5eM11112nH/3oRwaHAKE5tKZS9nPetKOaAsAAEy6tp04d18rSgpkdkeqJcoWJzspKWivLqwatgC1QSg2j9TGtyVQ5QLaxpcWMbFYzaRsL1+X5KMHAMSBcLJZMgYvTVzMaVS6bU6FYUByjpEhENZxqM6vKZEkl9qultUkdXZ1qam6ylGRqUHO5klbTWa2mc+rt6dfb3nmrmewYnP4jLr6uevkPnXTdtGnXAfZ1WNJ2yisVXBeK3fpIS0F9rYDKZkeletnBmJjiCEyaOBsiU+fO6n9+/et6+umnDDJRqHk8HqtTd3e38vmczpw5bY656XRGuVzWNidYLxzEB0Al/lu3brXaVhTUtrZ2pdOrqksmDBLrU/Wan5nRi88/q2qpaHXFExNjdq3JyUlra0OboFKlJn8opLb2LnX39ZkiTj0xGQSHDr6kb33jr7S8MG/9VPNZlPua0pmMrR/SuHv7hzQ0OmY1qBemLmp2dl6Dg0O65Za32P+ZK4HUjbmX4vt6rWrvvF4EvAh4EfjFEfAA9RfHyHuGFwEvAld5BNY9oBqJ1EQ96rPPPqM777zTnHcz6VWFaL9SLJmahBq0fft2+wxgAgjAIB8cfA9UoZxSowdQch63ThAX4BdeeMEcgF3zGECRtiGJeNzUUL4HfqkxnLk0pbnZaRuH6/RLj8lyuWLmPFRJAjhAJ6Dp1E76DESpSYwlEipWnZYw/LBWqxjcAE+AgrnVWg1tycbDtYuFornUhsMhJWJ1CvkDyhdyVntKOjQKansnjq0pDQ+PWGoo9aeFAgZCPu3afY2GhjdZunEkHrucUvzzlviVvUh/RrmkyvWK+tTX47+Hq5q6zrwusL58LZTn13Zl4l0sltdSx/1Ov9W1wlZ4nX6izz/3rEHq+XNnrd9oc3OjIiFa9rQpHo+pRM1oLqfl5SXNzc1rdXXF6oYxQ+J8fI1iCmR2d3fZRgfAiLpKDejs4qIam5u0ODerF557RpViQaFgQNu3bbG1jlqPo3MkWqdSuUoesc1bR0+P/MGwrSOMoo4dPayvfuUvtDg7oxrpytWqwTBjwwm6LpFQV0+/Bkc2KRZPaH5hSQsLS2aUdeONN9rGDLF247we1FP7X/ZmJ+zXtrS9V3kR8CKwTiLwGv+8rZO7927Di4AXgXURgXUNqNU1F1+/VCjkDSi/8507tH//fi0tLIiKTV+5Ymol6bqkVFKHCggAmkAo71Xdz4ArMIkBEvBHzSmtYK6sw+O1qJgAKYAJXPBc6vo4uM7Y2CYzt6mUClpdXbaf4drLOFBL/ZgdBYIGgKir2WzeUnQBZM6bLxRM0aqrbzCFjRRSwJXrYAoVDAQVCjn1qMCTOQdHYwJngXESc2tY/GIEVK0om8sawEeiITWknFY7w6MjymTylg5aLlPX2Kt3vee3TMkj5ZTr/GOU9w9NitwU0DfCJIlru+7JP6OarsExYXmt4wBQuX/qOAkhyiWwa46/lbLFHdOie+65W9//3p22AQH0HTt6RDffdJOamhrV3NRoIMkYWE/PP/+805s3HrePpaVldXS0m4I/MTFh6jv3Q20wNaDZYkmppkatLi3q8IH91jInHPJr7zV7LPUXZTMcjqpcralcqanm92vz1u1q6+iUAiGyk23NHjt2WH/5pS9occ7p7xoOBBzVt+w4C9OeqLOnT2OTW6x3alU+nT8/pYb6lK677npLi+d5V8Z4PbCdB6jr4k+bdxNeBDZsBDxA3bBT7924F4H1E4H1DKiVKm+eAT6fqM2cnZ3R7bffpieffFKzM5fkq1RNRc3ncgaDKE+YFeGqyptv3mxbO5d02tJ6eVMPTFJbCHCR4uv2O6VWdNeuXQYcqF08l9dS73r8+HF7DMClXhU1ltpTn8rKZelnClj6TT0FRoEd6kd5Po8DreFwxD4AUcyOAtSVRus0sXmzpXSmUpxzxuD74MEDqlUrdg/AEY6twSDpwmGLBYpsJp1RIV+y+lPaqlhppk8KBP0KhUMaGBzSaiajCxemLSV09669uunmt6qrq0eRaJgh/KPHP0yxRZVze8ESi9f7IKYAPzW7bg3xlS1naC3zWg98awFVanPZACDG1s6oVnM2BqoVLS8u6MKF80rUxXT82FHd/q1vmoLKmNrb216en2BQzzzzjA4cOGDDYayM3VXAWYt8oICzbnBsVjCkunidMqsrOnX8qCmy9NW94fpr1dhIP9VOS+nGIKlW86kin3bs2m1OvCK9d21jAmj+8hc+p8zqkkr5nGMWRm0x91YqmWraOzBkcEu6sPwBHT9xUpFwVNdff8NlBZXnu2DqAeprXVXe67wIeBHwIvCriYAHqL+aOHpn8SLgReDXGIH1DqgAGQoX9ajU8NEL9eGHH9b0xSkD1Gg4bGmYhXzBFKrNmydNRQXuSLlsbW0xyKSPpetwilOvC0D8DMUUQP3ABz5g8AvsuinBPNdN/QVmUcP4WbVaNvVteWnRepbSHoTem/lcwepNgSnUU+e5NWVzeSNIzHa2b9+hHbt3qbu3V4mGegMJBM18JmNj5TocpBaHI/TaBFFkxjeBUNjqbyulqioVR2mM1UUUoiZVVUv1daGuUCxq/0sHFI8ntXnzdjU2Ntm98bpA8Mo02Zf/HLqlnZaqahBYs7Ri0lkrpbKBVrI+KX9wTeF9xbX/D//E/qLvOdHLhaWVcknp1bSlq5LSnEwkFIqQ3rp2/C9/wd0HrryXK5/kfM0VaL/jpLM656KfqvNlVbVKRZn0irkzJ+N1BqLPPfO0nn7qSWs3w0YH/UxJ62UtsCmCIr9//0uWOs4GCI/zmRRaFG5U+J6eXruX1vZ2JVMpA9jVlSWdOXVC2XRa+VxaN95wvcGvA7RxA1Q2F8q1mnbuvkZ1CVoDUW3qMxfio0cO68tf+oLKhbzy+azdR4RNkUBA5UpZDakmDY2MWHuaYDhitcgnTp5WY2OLbrnlFruOezDfV6b7/hp/pf3Sl/YU1F86hN4JvAh4Efg1RsAD1F9j8L1LexHwIvCricD6BNSfhRXAEhMg3kA/+NCD+s4dd+jY0WNKr66oLoq5jaNgUoM3Pjam9773PQZq9cmkQSoQCTysriwbTPA1z19aXrFJAByACEyWSMtEcSVFGAUUZezYsWP2PNQxUiiBtHg8oXy+oKkLU9q2dauZ2wAjtPoAPkjxzWYzlj8ai9VZD9KBgUG99W1vN/OcSDyiQDigfDajk0eP6fnnntOFqQv2fOCEfqf0zZyY3Kyu3h6FwhFLBeUeaTVC25hKhT9juAD77XVcH8gCLFFViRf1pgAzY3cwzCxsnY/LfwV9TuuSKxCR7zACQlG8+/t36f77fqK2pmbdfPONVi8Zi8fsXCjbdXUJA6uQwVFI4VjUYBaV+OWLrJ2/ikFRkATZn/kPwAhsTLWapdqePXVSD9x3n5YWFxSNhNXe3mqbDqR6c59sKnBPxIo64RL1upWqOjq71NzSaqnNtO5BgXTKf7l7v6X3chRp+xMIKBgA69buvFbVD+/+O509c8qgvK2lye7VV61qcWHeNkmo4Tx95rwSyQYbAynhLS2tZqb1xBOPa2rqoqndjtFV2DYESLnme1TygcEBmxs2NKYvTenC+bOam5tVLBrWtm1bLDW4v69f4UhEpVLVnHhxdN68bafFjea4FqlqRYcOHtRXvvJlWxNLS4s278kk7YUCWlld0ejoJgPjSDSm7u4ei9GRYycUjtTZOmRD58r2QW9kGvev5rffzz+LB6ivZ3S9c3sR8CLwekfAA9TXO8Le+b0IeBF43SOwfgFVl2tHr6yRO3r0qL797W9bP1Tggjfk1HUCNvxST8TrdNNNN+rG669zALFa1fISZjazyueyunRp2lrJoG6urGYMIABKzJUwSuJa2YMEIwAAIABJREFUpP5yAL4nT568XLPKcwFbc22tT1mf0eWlFXXjnNuUUjaT1uLCgoEtrwVm+QyQvuVtb9fQyCaFUUF9UiGzrIsXz2j/C8/rwMGDBsV18YSCAPXKqhntJOsbLC24q7tHm7ds0dDwiKLAWBFlLaxAkP6mLy8xS/2sUKBYNUhCfX75WANA94E1UHNkRAdQrzTGLRZKKhbyioYD+vIXP6/7fnyvkvGYdu7YrmCQ3rR+JZJJRaO0t0mpsbnZDJ2K5Yoptqh40VjM0lGB7fb2TsXq4gZ5tLupWQXxy4dPrllRTSvLi7r/x3+vu777XaVXl1QXi6ouElmr8WRzIKZgmHRWrt1gLVgYf6FUNjV6cnKr+gaH5AuGJAB17R7RSg3IfMB3Vf4A0Ooz9bpUyGt1eVFf/9pf6vSpkxbWoYE+peqT1ncWMMZNmTWTzZUVTzq1ycS5ubnFalBR9lHqSeNm7rmWA9F1dqNsggwODVj9L+I0ztRAKmszGg2pf6BPo6MjpsrSu7ZSrioWi1s/3Ikt26z+1A5fzdosPf/00/rGN75hacd8uCntQDNrmPMMDQ1ddpOeujit5XRO/UOj2rlzl6151wzLTZ/+h4ZYr/svsNfhAh6gvg5B9U7pRcCLwBsWAQ9Q37BQexfyIuBF4PWKwHoHVOIGQLq1caid999/v7761a9qYX5e9fUJC61BZbVqZjG9Pd36vf/rd7WysmyP8TyU03K5aBBJ79PV1bQBIEd9fdIgA4DgzT0psrOzszp48KDVpAKPvHF3YZbnkD4ZDIYVQNWq1TQ6OqyZS9NWRwqgkuJJCuW/+p3f0c69e00Btef6faqWSjp+eL9+fO/dunDhnBksAXP0yAzS75Q6RR8KKAplWYlEUkPDw5qc3GwqbKKhQf5g1FTIf9htBQMdA6cAEHSlSvlPA1Q4zjl7VZ/71Cf05KMPm1NsR3urQRkf8YSj1qEWh6O006ma+2xrW7u13AkC6tWqmlvatGXrVquttHmkANb3s3WsLwNqVTPTF3XHt76pe/7u7xSLhtTSmDIFE8dlpw0P9Zk5pRpSau/oUG9fnzq7e9TQ2OzUXfb2q7unT4EwvV4DazHiT/7L8bBWM2sAjxqZWVnW9MUL+uLnP2trBchvb2lWKORXfTxuKi79Sbm/ukSjKeKZbNbuGeMs0pGff+F5M/I6ffq0PU5NcjxeZ7XMxCMUCloNczQa0crKkqnOi0vzWliYt5Rr1vK11+5Tb2+fwiE2OWhPFDAldmJym2KsV5sYn9Iry3ry0Uf105/+1NYaa5ZMA6AYaOdgw8XddOHnl2Zm1d7Vq93XXKv2jk4D5/WU2uv+jvUA9fX6a+Od14uAF4E3IgIeoL4RUfau4UXAi8DrGoH1DKgEznUZdd9IA4lAIz1L7/renaaetrQ0OyC5smLKXtDv01tuuUWJRJ3isZipmmfPnlG5VDTBEPUUeNi8Zaul96KI4rDLm3sHIKIGGY8//vjlnqmMBTWMD1I2E4l6g5X6+gZT2/p6e3X2zGkDZc7Dc26++Wbd+q53qerzKY9CmqxXtlDQC888rQfv/4lOHj9kYwRwMMXBtIcU1PpUytIynWtGDAJRJBubmqwXq7UNqXPqEflw0jRfrqk0kRAO/JmVdyXKOqm0dryCgloqVRQOBVTKZ/WpP/8zHXjxeWVWlxUK+g1OSUUFUAG9QqFI9abBTqqxSX39A5ZaTF0sLsVNzS3asXOXPW7QbKpm8GdGdyWgXpqe0p233677f/oTtTY3qauzXfOzs5qaumCQ19jUaApkKBiytGLgvr2zS/2DQ0rWN1qaL4CKCRWpvs6d/nxAdeOUz6Y1c/GiPvOZT1p7GRTK+kRchXzWFO+A36fR0VHrLVufalIg5BheEXu3NRFzD0T/5Cc/tc0RNjaAU1KTWWcAJDXIrBl6qU5Ojiubox/vMitdPn9Nt956qymbQGmt6lM+T5p1SOPjW9SCi++aAjwzc0mPPPigwTSqLXXLqKiMifVE/Su12HzmYI3XN6RMPW1uY6PA/zKgr62F9WCQ5Czp19qE6HX9Ve2d3IuAFwEvAq8qAh6gvqoweU/yIuBF4GqOwHoHVJQfN+0QsOTNOt+jgn7ta1/Vww89aG++ab8yNzurSDhkIIpy1drSrI62NntTD8CWinnVao4ZDKmp4xOTBqtABOflzT0GNyhLGOK4LWmoLwQ23P6fKIa8vquD1N5mNbU45kMXzl+w+sJSsayb3/IWve/971cVJ1pVFUsmDaCfeuRR/fQnP9H8/LRq1YLVDaLc8gFsop4GgiElG+oNUgFp4Ipay5bWVnV3d6u1o0OpVIsidSiYwctpmozh1b03B1Dxsn1lQMWNOB6LCHD79Cc+roP7X7AU2Eq5aCmqiURcrW1tVl9r/V3LJVOC6b9J7Sy1j8mGBku9JRV4YmJSPb19BpSONvtKKb5VUzIdQP2p6qJhtbU2K8TGA2nPyYR9VKplm0dMqeYXFxWJxTQ8OqaWtnZTUAeHRpz4BENO3SlAdoWCSlydtNaqpUL7fTUtL8zrc5/5tF544Xmr8ezt7jQ4rZVLVuPJuigUS0rU1xt8u07CKNyDgwPWwofz3Xfffbp4cdrSw6mFBmCdefGZ6ptMNujw4cMGqPIB+NTVlmkipHe/+12X28yguC8trZhSPzy8SZ39AzZlhXxOB158Qc88/bTFhHNh3sT8rwGaXZN2NeYEHQyaAzHKbFffgEKR+OWaYzfFl/G5KexX8++7VzM2D1BfTZS853gR8CJwtUbAA9SrdWa8cXkR8CLwqiOw3gH1yj6NwCoQCUzyZvrFF57X17/+NWsDQ30gEFnIZQ0uMNrhzXdPV6eam5oMqngMJ2DOg6NtW3uHnQfFCcWTr1FPuQZwyrVx8UVN5Xte576Jp1dpV2enQSOq6/zCohkskaYLsNz6m+/S5LZt1rKElEychp94+CHd9b27DA67O1u1vDRncAI4xeJ1pqKilAKdGP8YoFapJ0W1rVcq1Wiwh7rW0dmjTlJBI7QV8TlGURgB/Uxa7yv9mfvFgMoCdBJiq9bK5OnHH1V6ZckU1DwtTULUyNbbWDlqPjk9ZeWzFN/Ozi51dHXZPVFbi/MtCipKtXyk3b4yoF68cF7fvf02PfboIwoH/WpuTFm7F9J7mUdqXXP5rNWgUqMLoALGE5u3qrd/QJ2d3aagRqmFvQyojkmSqyuTPuvUgWKW5DeFlPv77Kc/qReef07VSkX9Pd3Wn5T2M6QYM/bVTNqclAMhetWGDUCBO5Rtep6yPuiv6/ZHPXLkiD3GJgibDOak7A/p+PET6uvrUaqRGHJPRYUjQd144w0Gk2yARMJ1unRpxgC1r29QQ2MArc9g+aGf/kSHDh2ymJBWzEYLqeekl5OezpgAVKenatg2QEgfb+vsUd/AsKmpbtaAC7XuL51Xt8nxqn9FveFP9AD1DQ+5d0EvAl4EfoUR8AD1VxhM71ReBLwI/HoisJ4B9Ur11I0uaZIAJG+uAc577/2RmSYtLS6aK2smvWqKKWppJpNWY0ODASpv0ElZRWnCcReVjzo8p6YRh1VHxQQyeQ5wi3JKfR9plAAHKZSoUbzhR6ltbmpUJ7V89EtdXjEQo651x46dumbfPlNNValoeX5OTz/9pJ547DHr3xoCQn0VqYYbbcTSLUmFBS4ZT4TUVGo7g0FrLQOEOam89Dl1wKijs1vDI5sstRXH1xrmSFcC6mVjoJ/3p+7VASouvsTsq1/6gn5y7w9VzGdNlV5cnFdzc5NdL53OWBudSCzqmFr5A5bmi/Ns/8CA6hsa7PvJzVs0ODhkJlC/KMV36vw53fnt2/Xs009Zq5fmppShJWAKiAVDQDy1ySEDPzYH8sWSxiYm1DcwZApq/8CQYon6y4CKWZPf0lod7HYBlZ6yOPUCqCuL8/rEx/9Mhw8fVLFQsNpX5igcDJjBFpsYeYA06NS1sg5I3WVdAKh88DVp5zwXFf6xxx4z12jWKxsXpPcWCxUDz4ZUUsPDg6YIF4t5+35kZNgglqyARLxe585dUCgYVmdnjya3brOa3nNnTuv+++8zEOX6rE0gmPHwOjYKmIuRkRFT3N261Fy+oHLNp67eQdswMNX+iuNKR99fz2+zX81VPUD91cTRO4sXAS8Cv54IeID664m7d1UvAl4EfoURWM+Aypts15zIwCQYtA8gwJRMnzQ7O6PPfe5zevCBB6ytDF60pPsuLc6bMhX0+xUKBtXU1KhkIm71fiiww8Mj6h8YNCDkfLyxx9SIN/vUEfLmHWXWBQAglR6lHMBGXSyi7s529fcPaCWdFnzY0dVjjrXvfu/71N7ZqUrRSYe9dHFKP/77e/X0E49bKicmSaurS0omYjZmgBNwQzUNhUPKZHMql6tmrIQySFpsJBI1BcxpHVNSfUOjxscnzTipobnZWo0YfPkDa3WKa2ZEl1vL/AyK/MIUX55Nv9VoNKxvf/MbuvuuO2nSoqHBflH/SF9UxgU003InnkxoNZ3WwsKik6KcrNfA0JDBaVt7u7nGDgwN2/irVYZ5RU9T0zVdF9+qLpw/p9u/8dd6+MEHrI1QS3OjASr1xaRu0xd1fmHOwJiU2XQ2o0rNp207dmpsfEJt7Z0G8LFEUr6Ak+JbqaKYrgFqDcUZN2GUy5cV1KX5OX38Tz+m559/zsy2ujvaFY2EFAuHrO8pr59bmFdDY0qVWs3WAZslrM1NmzaZYy5rh566O3bssIA/8sgjwnmaOXM2N6LK50rKZLIKh4PasXObWlubTZVuaW20GtXW1jYD3Ppko86cOWe1tq3tnRrful2ZdNpqmF988QXbRCHVncwB4JTNFZu3QsHW+K5du+x8PE7qOmvs3NSMwtG49u671uCVw3XJ5l64R8b5Zj48QH0zz543di8CXgQ8QPXWgBcBLwJv+gisZ0D9RZNDeiyppt/467/WfT/9qaXjklJrZkgkkQYCVkOIshqLRQ1QARzSeKkjJcUXuOAD9QtYBURJlQRYUU/5oA8qj7tqWUNDvfp6u9UQj9nz5A8qFIkpGIqoq69fv/O//x8GD7jYriwt6cc/uEe3f+tvlIxH1dXeZipqqZhTIOBTLBpVQ6rRVFzHMxfwiZlSClTh4oqyijJJ+q9j1ERqKSnMMii65rrr1NLWplKhSAcSBaw+MrBmgOSktV5pkeT88VsDwlcwSTK11p5Y1W3f+Cvd8a2/UUtTyupBc7msAaqr5gKKpL7SF5aUXoyEqPGkVhMVldrTd7zzVqtXBZJIA65U/AaYQCegyLxVLF1Wmpuf0ffuuEM/+fHfWw3q8OCA9ZfF7Zbn0k80kYxrZXlFKyurKpSKZlo0PrlZm8YnNDKyyYykInXxK9rM+E19tERfv1+YQBF/gNlqUFXV4tycPv3pT+jggQNaWV6Sr1ZRQzKukJ8xOq11CqR/L85r89atppSyiYFTLum9rrr/9NNP613vepfNDeD44JqZEc+lZ2ypWDVABf47OqnjjVrrnoHBPk1OTpijNJCISZIzzqDBKvXOuXxeTz39pK1ZNkxQUVH8gUvX7Zp0b9YwBkl85oOaVFTkC9Oz8gcj2nPNXoNqXuP2EXZrWH/R/7ur/eceoF7tM+SNz4uAF4F/LAIeoHrrw4uAF4E3fQQ2MqBSa0q6LgD5xS98QWfPnFEumzHIqZSoVQ0q4PMZoAKmgGVDfdJgEMjjDTtvyoFJavVQmkjLRFlCcUIJ44MaP3qnolRZrV8yqb6eLjXW05MT6IoqFIurIr86unv1r37n31iK6/LKsu77yY+tHciZk8cUCwcVwsS2UlRDQ1LVasUAhrRPUlUBUOAtGA5ZWi+QyRhJR0WxA6ZM7SKdMxgWvUpxsB0bH9emTeNqbGtTIBxRrUy6cMBRUw1AX25H4/j9XqFYvgKgAr8BaLda1m3f/Ibu+s4d6mxvUXtbi/WXRUUFnIEnYHQlvWrAhuobTyRNRW1IpdTX32+1p29729sNXIFaUnyrCqhcqVlqrQFqrWJmRAwHt97v3PYtPf3kE5biS2sbXHypvXTiHTAzIqcVS1XpbNZqdbdu36E91+zT0PCo2rt6FIrGHC8os+p15pmvSfV1AZV4WjxqFc3NzOhTn/y4jh09YoZWGCfVJ+oU5DVrgEqKL/nFdYm4rQfgD9ddPmjvsm3bNt12222mgOKiSy9SIJI1+uyzz2pmZk7lUs1iRu/ToeFBS5cmbToaC2t8fMwxOOpkDVI/GjPwp9/uwsKSpe+yGUA/X1c9BYxZl/zMnJRTKatjZUysdTZeeIz5mp5ZUDRebwpqf3+/bXi46+pN/8tw7QY8QF0vM+ndhxeBjRkBD1A35rx7d+1FYF1FYCMDKvRBXSKQ+ZUvf9nSfOlzms/lDC5ImyQHNRwMmutsS3OTwQBQgQkNbWJIyUQdBVB5I8+bfOAUYORrVFNMks6dO2ctZAABVNPerjY1JmNmzoRbbCiWUK5UUWdPv/7ZP/8XVjtK+4+vf+UrOn7koEL+mqIBn3zVkvX2TDUkTfUC2JzaxHpL4wU+gUvUPnqgoqD6LbU5bOAKUGDQFI1EVCqWrL8m99LZ1a3xyUk1tXca0GCeFKQP6BWA6qqorwZQrfMIZlPlor592zctxbezvdXqQVFPSXkldZYWOEBiJpc1QAVMY3VxexxVt7unVwODg7r55luUamo2OHRcdcOmoDI8ANUHSWIo5avp3Nkzuu1vvqHnn3layUSdGV1l02kDY9JqUT4D1u4mZDFYWFrUSjqjoZFRbd66Xdu379TIpglTkhkbgM6GAdcFR4FSF1At7Rd9uVbTwuwlfeoTf65jx44os7pqCjLX5zPP4bkoqPFkUuVqxVKaUd6BwMnJSVMkRyYn9bGPfETT09P2PR8oovPzc6a2/vSn92vqwqW11kAVjU+MWR3qqVMnlS9ktXv3LjPdomdsc1ObtRmqVqrK54taXc3YmiTNmA0CaluBZBdQzSSsULB1zHpmo4V17La6YV2dm7qkVFOrbrr5Fkv/tSyDtU0ag/V10KHFA9R19SfOuxkvAhsuAh6gbrgp927Yi8D6i8BGBlRMfAAV3lQfOnhQf/mVr2h66oLmZmcUr4sZFFTLZYO6+mTCDH6oMwVScVSlppO0YGoEXSdf3uzzxh7oIPWRD9RTIBU11QXUnq5WNcRoNxMxRSoYBVBrGpmY1G++57dUqfr06CMPmYI6e/G8fJWSQiorlYgpEgoY8IQiTh0mYIrqyDVRJE3lJLWXtiGmmDrGSNR8OrW3fkXCYcVwxJVP6UxWNKOh/nJgdMxJbTUzIKdPqqug/lMAlXHhXktbmTtu+6b+9nvfVWtTympvqfulDtRSZteMh2gzA7wxfuAY86HOboyoOqzly75916qjs9NJY16rQYVT3Z6tft/LNahnTp3UN77+NUdBTdRpYmyTEqRA15yWLKT6rqZXDNyIj6UaR6IaHt2k/sFhjY6O29eBSFTlEi7KKL2OUmhQ7fOv1aCydlxFuaaVpQV97jOf0v4XX1R6dUWhgM96oRo8047GALVkLW3i9LTNZU3tJE32n//zD2jr1q0K1sUMUFlTKJSkk/OZuaXe9Y5vf0fz84u2ZjOZFY2Nb9LWrVt04sRR5Qs53XzzTQaYtKIJhwDsmoKBkKLRuMV2dm5WTz/zjMWB9Yg6S6ov6xQ1njGioropvkAowAuw0sLo+Mkzau/q1Ttv/U17DgfjZ2xuq5k3+29JD1Df7DPojd+LwMaOgAeoG3v+vbv3IrAuIrCRAbVkCqRffObN9fe++1394J67NT/n9EPFEKmCOY2l+MYtPbWzs8Nq81AtgQ3enKNKARK84cckidpBngO88nPcfEnzpR4VhQrX1Z7OVqXqQopEQgrHEvJH4qoGItp7/c269oabdPHiJf3VX/1Pzc1Oq5zLqFrMqpRbNdW1LhKyNib1qZSTdooBUDBkKauoXDj6gk1AKl+T5kseas3nM9URmCjjZBwMGsxkc3kVyxWrwbzxplvU2d2rUF1cvkDQUltfK6Ca3221rO98+zYD1KaGpLn6Xrw4ZZAPkAKYpqLWqqYIA8SAPymsfQMDZpI0NDysbdu2q39wSBAq9+Pzh+y+LevW1EnHWbhWqejIwZf05b/4kk6eOK7WpkYzZorHYgoGAxb/C1PnNDc3a+cibRVwD0djGtk0bkZMQ0MjGhmbULQu4bgj+1BQqX3levQ9depfWTMv90GVsqvL+tIXPqcnn3xCK8vLtpFADaqvWrV0bDYHAO9oIqmGVPNlN2n6n/7bf/tv1NHXp0ouZ869d955p60rwBFAZb3V1cX0wAMP2joC8PP5rDaNjWjz5kmdOHFM6cyK9u3ba+ndqPjJRMriiwqM8y8GVJdmLmluft6yAwBTzuWaI7EWXNhkowVgZR1TH8sY0qSwn5/W6Phm/cZvvMPSkDmcmlzSq31veoMk21hZDzLwuvjr5N2EFwEvAq8lAh6gvpaoea/xIuBF4KqKwEYGVOACSsG1F6MbQPITH/+4Lk6dt1pU3sSjsqIEonSioAKoqKi4zJoaRrsa+qX29NgbegxnUJZQ2+hhCbhy3sOHD1vNHxBGLWtvZ6uako6bbyASly9cp3iqRe989/vUOzisF/bv12c/8xmrbQz5qoqH/MquzMtfKRjomTHPmlpKKq8pWP6AQSlAUigWVCyVDf5QJOP00YzHLa0VaqE2k9TlSrni9EoNhTU0ukm7rtmnpvYu+cyJ9UoF9WWjpFeT4mvKHS/31XTXHbcboGKSlIg7yjS1oNlczoDNBVTg0dxyA0FThXHxjcXjGhgY1NjYhDaNj6+5DQdU8631T12rrQ1YbW5F5UJeTz35uL7w+c+pVimrt7vT1HBqQjEpikTCdv2l5UXVxRxjKRTkXKGgkU1j2rpth0ZGxzQ2PqlUc6uNB2hmTFZ5W3OMklxABSCDAepSpZWlRX3xc5/VU089odWVFTNoStUnnVRnnhcMmArZ1NyhGsq0z2cK6i233KI9e/aojrYtpZKymaw+9alP6v777zfle2Cg3zYS4CbU+BMnjpsxEi6+k5vHNTo6olOnT+j8+bPq7u6y9F7qV5saW1SrOenI6dWMzp49bxsokVjEUtNd5ZQMAc5tKeNrvXzd9HSuS7uZwcHBNaU9oH3X3agdO3c5Bl9rx5X9hq+qX3CvYTAeoL6GoHkv8SLgReCqiYAHqFfNVHgD8SLgReC1RmAjA6oDp04rGteN9du336Yf/eAHWlygb2leJaCpUrFel02NKQNUDGQwJkJRcvqeLlkNIW/k3QMQIJ2X1EyU1BdeeME+A2EOoLaoKRm2r4PhOilcp7buAf32B/61FAjp/oceMnfhZF1U2eVFxcM++ct5VYoZJeocI6Oa/Ob0S6qstTsJkcoZkx9X4LXWMtSf0l+V3pj0FAWo+eMV9PuUxTBnNW0ABojF6xu0aWKzhjZNKJasd9J7L6f4/lMBtWrXwM7o29/6G33/u5gktZphEbWgbA4Qv0Kh6MCfDzYrGVRzTVKoB4eHDagxSRocGjLn2xrKpZ80ZpRdWNsxfwJQScfOZVb1yEMP6Auf/7yl1/b39RjkX5qets2ISDiixaV5q4GNWawCIr24Kr+2bt+uXXv2qqWlTb19A+ro7rlsFEVM3WRerovCS+2rrRs+l0uamb6oT3/yEzpw4CUV8zkl6mJqTAGo1TVADapcqao+1aJq1a9EMmn1nb/7u7+rltYW+Ui5hphLJT380EP6znfu0PnzFwyq6QFLjS7pyRemzsvnq9raoc3M2Ngmzc1d0qHDB80hmZpVWs1EwlHlckU7Z63mdxTUS5eUK+RtbbOu2UABQvk/YAq2aPsTt00X1jbXbG5uNkBlXgZHxvTWt79TzS2ttiHjKvju/yFe/2YXID1Afa1/TbzXeRHwInA1RMAD1KthFrwxeBHwIvBLRWCjA6pBasVRGkGwkydO6H987E80e2naDJSKQCppvj6fAUF7e5sDqMl6YwnewGM2Q90pj/NGnXpUQJQ3/ADq2bNnzYEVh1/AoKEhpa6OFtXXhdWYSikci8sXjKhveEwf+Ne/o8XlVd1zzw/0ox/9QC1NjTp78rgqhazq6yIKw2UVzI1y5nJL6idgChTQooW0SxRTHGGT9Q2OoZB8Vn+IgRJAUcjnrWUOimMuXzAIzBeKKpRIqx3UjmuuVaq5ZQ1OHRdf4ORnW828ujYz1XJJ//OrX9Y9f/t99XS1q7urQ9VKWflC4bJBD8691q6kVjX1l7RalMOh4RHrQUubma6ebo1v3qwAamaQ/qk+S881QK06sMhmw8righ64/z597atfVSJep97ubjO8Wpifs/8n5UrZ5ttSm7NZFfIFg0ZiODo2Zg6+wNfY2Lj6h4atNtVNBXZg3RDMANXqZ/FN9vtUKuR19tRJ/fnH/0xnTp82pRdAZVOD1GPgGQW1auMOKxZPWNsXUn//w3/8T5auXQPoy6Rn16RgSI/cd5/uvvtuSw/fvXu3uRCjoF6cnjLIr69PaPuOrZbiW62WdPjIIZ09e8ZUWTZQfAo6bXQKJfl9ATNJml9YUCAcsFY7KP1AOgoq98QcsK6WlpdN4cZAam5+zky1enp6Ld36hpveopve8ra1FHKUZOqIHZfi9VKH6gHqL/UnxXuxFwEvAr/mCHiA+mueAO/yXgS8CPzyEdjIgFoT6lvFUjYd5UdaXFzQd759u+6990fKpFcNLEgBRvED6oBQxySpTpl02tJFgQZSfIFUFMre3l57009NKiB08uRJM70h1RdV1WlD02lqICBW35Cyesy9116n973//bp47py+973v6dDBAyrkc+YCC+jlc1lr+FKtllUqFZWsr1dHZ4e1AGHwgHS5BIA5yhjKFxDLNQAPAASABZ5J78xmc6aS4UY8MbnZ+qcuLC5bu5XegUEHBKvECD4NGhC+fDjp0Y7Lr2HazwCaW/vHAAAgAElEQVQsz+PZuPh+5EN/oLlLUxro61G1UjIwXlpeslpI4IZ0aeJGrLgH6iKBeOooqedtaW1dUyr96uzqUlNHh4mZZlZUKiqbySgSjVgrnWOHDln9JqZXra3NNhfUgzJHxMQFKdS/XDbnOB5XUG19Nic8H+jv6u7Wlq1b1drRoYD1MX3ZdMoB1oDKRdqz5BRGlfb59ciDD+hbf/0NS/NGcY/H6lRPim+tZjBO151EfVLFctV6rwJ0uPT+u3/379Te26tyLqdQXZ2NpZrP24bC8uKiHnjgfj366GMWF8CYNjoODFaVamxQf3+fmpoatLxCX1MMqCI2Z42pJi0trero0WMGqKlUkyqiv2xc7R1tth5QqklZn5udt40B1o/1sKXuOpGw+VlcWLQ1Q+/T977v/UrWN66pyb/875+r8QweoF6Ns+KNyYuAF4FXGwEPUF9tpLzneRHwInDVRmCjAyqQhYqFo6vVCJaKeujBB/QXX/qiwQdqH4ojaZrAHUZJqJOADnWHuKDS/gPVamBgwExlgByUJSAChQ84PXTokD2X76kP7OntV74AGAUc91SftHfvNfrf3v9+nT97Vn/9139lacbAMYDEGKgLpO8n46ypqngibtcFhgFNPrgmB66rjAPQcI1veJxxAYYnT55aA0+/GeBQe0nLGUAUM6Lu7h4l6hvWWs2sOfqurWIAE9XQiOsfAVRqd/PZjD78wd/X7PSUtm6esDYzddGYHn30UVMwLY4YFYVCBkqAP/dJnABv9/54jPtjDlJNKfkCftXF6Ucbcnp72s+zthlw5MhhGylwSxz4Ga2AoFoglZgA8cvLK/YZKGYMADHP5zFTqBsarA8p8wo8MyZgFBhH9QUgi4WCqbCkzj7/zLN68cUXbbujpbnZ1Ek2MbhPAJz0Yq4VioZVLJcNOLmf3/7t39b1t9xiajG1qkLprpDCLVXyeT3+2GN64oknbJ1duDB12ZBIqlrvUzZMUql6VaolS11mEyTV0Khq1WftZYDaSrmqaLRODU0NCoT9akjV21pFGeW+WQ+ALKDd0ty6tqZo/ZOzetXNmzfr7b/xDnV29SpE+6G1TZ2r9hfbLzEwD1B/ieB5L/Ui4EXg1x4BD1B/7VPgDcCLgBeBXzYCGxlQS5WSA3+FgnFWKBS07y+cP6cP/cEHzem1XCoaHAJbTU2N6ursMIiy9N1Y1KDJNUMC9AC7jo52U9EAIUAHsDhw4MBlRRXg2TQ2rky2qEIRoKxZP9SdO7brve95j44fO6ZPffITCtKrMxCwGsRsOmOqJ66/9cmkpbQGQo67MNADRNBnFdACprZs2WJ1g8CKk8LppCNTG0t/1UszM2psaja1cPPmLVbnSb1jqrHZHqdutau7R82t7QpYSu1abSFKbbFokGwZr68AqKTqwrC1clH/7b/8Zx148QX1dncoFg2bDS9wBizzwbiBQoCa9GhiChgSZ4CS+eH+UKTholA4ZMZO0Vj0MsByn3xwXtRSDqCK8wGovJ77p+aT1NZ0OmOPuanYQDwtVXg+GwbAKOohkMqHayLE45FonUIAZzRqsM09LMzPa25m1sZ++NAhRcMRU9uBTnejgpTZTDajdDarmk9r9cgNuu666/T2t79d8VRKcxcv2hxyHu6HMdJDl3vn69Onz1jLIsaLoB0M+ZVIoNQmFInifsxaWDDQXlnmHAVTSVdXMqZp9/T3KNEQV0trs8VnYmJSuAgfPHhQP/rRvQaeiXjS1hUxAohZT++49Vbt2bN3rSeskxK8Xg8PUNfrzHr35UVgY0Rg/f523hjz592lFwEvAo7JzJWlhRsqJi6gZjJpc3RFEeQXO4rqx/74j/Tcc8+a6UwepY8U0PY29ff1mhpGyiY1jsAMAMGBEtXZ2WlAgyESQMTzpqenTUUFVgGgvr5+c0FdTeeVIc0Uxa2lyfpg3nTjjXr26af1x3/8R2pMNSgWjZgLbWYNUGk1gpswcFgsFe36wAx1sJauG42a8gigAHhck8cAGn4OoF6YmrKvE4l6NTU3a2Rk1NJCZ2bn1NXTa4BKDeOmTRMaGKEONGIqHIZMliJ7uX/sKwNqNpuXX1UD0o9+6IN69qknLMW3EaWvVDbY4lxAGPHhMwoq40Rp3rFjh8Ek9wdEMl7H5Rf1llY0IWXzTtoy9+dCJWnUbA7QGmV0dNTAknPzWiCPczIHxAGY5WduixTA1VVk+YzCyEEMOT9qJ9eNRGNWt4o5VTQStbXBObLptJYWlyyVG8W9rZX10mfjA8JLhaI5KU/PzSiXz19WhLkOad985rWuyZCrfLMZAgRTy/zkk0/Z2B3VOWAKaiIRN0iNYZ5Vq1o8gU5qUAFUjKiyGTYqImrtaFVnT4c2jY1q9+49am/vUCAU1uFDh3XXnXeaCzTwGYvRUzdg87Rv3z5de90NZrIF5NJyxwPUDfWr0rtZLwJeBN5EEfAA9U00Wd5QvQh4Efj5EdjIgFqh/tTnszTMOpxMAwBTVpFwWHfd+V3dddf3rH4xm0lbLSoGSQP9fQYrqJn1SYxumuxNPAdgCmQAQKSUktYLpAIXqF5AEs8HYvdde53m5le0ms6YIU1nR4e279huRj0P/P3f63Of+6yBaDQStv6XKKjLy0s2TlI66d+K4Q/jB7wAG5RCF6QAMa4LOAHUHHxtn8tlg7jl5VU1t7QYzGRIQ43GtGlswtKPHUAd1/DYmMKhqIrFsqW3EqNXm+JbzOetF+iHP/hf9fijD2tibFQjQwOqlisWP9RXUpgZC6AIIBIvTIEYMzW0roLqpuGyn5IrFuxey1Vat1BHWWdqJRsEPM7riTWPAbbEiPPYpkIiYfEHOvnenIPXAJDY8TWPAaPMIwdj4zqMD8CkZhdABZSjkYi16kHp5k3BpelLOnf2rIqFoqniDWvQy1ygtjY2NylIj9102jYVGDPX5b5xgXZddbkmyiv3wT2jYgKojz/+hM03PwuF/ErWJ8y8C2VdPtLK12p461Pq6xsU7X7Onj1nmwzMc7QuqsGRAe2+Zrc2jY3ZxgNtbY4dPWYKajDoOPOigLN1RVbAre96l1pb2hyHYWpx/Q7ErtfDU1DX68x69+VFYGNEYP3+dt4Y8+fdpRcBLwIbXEHFJIl33TjrhkOogz7lUOUCfh186SV9+ctfstRN6vpymYw5sqKguv1OUw31lhbqqpQADGDDZ1Qs6gaBHUAHQAVC+DngdfMtb9Xc/LKWllfU1taq1pYW7dmzW8mGBt11xx265567lWpIWsoxPVgLubwBFSCSiMcVjoQsxZXUWJRAVzkELlC+UFH5QAnke7evpdW7+v1aWU1bDSZGODxGL9COzi5t2bpdff2DBqgDg0PWG7UunrQaRjMK8tFaBedWGOWVa1CBKgA1Gg3r4x/7Y93/43s1NNBnKdJLCws2Bg5XJQS4XGddUpABS0CSx7hvwNFUUtUMsKPUhJJCXKvZc/mMsRLzicJI3Gm5k04D7RGDOKAvHk+YqZCrzBI/V0VlTMwRj7l1qFY7GonY9XmM8bS1dyoQClns6hPJy8BYh1K6vGIKcAO1sg0pU5t5LeAZCoasP+3C0pK1tmGcKMXME31ySXFG+Wa+gHbuy71v1gzfHzx4yNygGTMhTDWy5uhHWlOxROsYZ9MiHk9qeGhE5XJVp06etu9pnVOfqtfO3Ts0NjFua43xLcwv6OiRozp+/IS1KGJdcP1Sqaz3/tZvad++ax04Ze6xFPMA1fvb4UXAi4AXgas2Ah6gXrVT4w3Mi4AXgVcbgY2soLqAilQE2AGoCEMY+8zNzurjH/9Tc+lNr6xoZWlJyWTCFFQgBRULdROVDqAgRRPQAChQvTDrAbTc2spjx46Z0gqooOK9693vVbXm1/SlWYOSSDioa6+91jjgi5/9rI4fP6pkImEtVABUWNBRQ8MKh4Kq1ioK0LZkrYbTrUF1YQtVkTFhyAQwuzWMQA6tRhy1Neo4xlZr1oampbVNO3ftUUtbu4Ecdakoqk0trZbWacngMCn/+N1vfr6LL3CTTa+aec9Xv/QFPfzAfaaekiY9df68AZALpcTPVSmBK4CbD8bOfbgKK3FnflB7Aer8GvhRD8u5iC3P59r5HA69PnPqBdKpFy0WCzZ39LLlM6/hwwVgt2bYhVF3fMwXIM3YOFdvX79yhaLNVUtzi5YWF229sJnA9Uj5bWlqto0IvuZ8di3GVchrNYvrcNTWB7XCgDimUYyfr03Vz2TsmoyTawLUxAQjIzclGkCtb0iori5qaemYJLFxwHzTwqYuljSTJKA7HIqZMzGq6XU3X69kfdIMkSqlkqampi11mHECsgA26m5nZ5d+8zffbc7JHIzLUoBtc2H9vgXyFNRX+9fDe54XAS8CV2ME1u9v56sx2t6YvAh4EXhdIrCRAbW6pgTyy9xxWl1TUbMZazHz0Y9+RIsL81pcWDAFlZ8PDw1aKi+AR39L6zsaDmvbtm2Wvssbe5Qx0nuBDAASsyKMlKhLdVNF3/2e31JjU5suTF20lF1AZufOHaqVy1Z/mjO1NaFSsWBmTIl4Yg1UgpZOWq6UtJpeNbhi7Ki4QB7fA0NcB8DbtWuXfQZuAT0zSTp92sx2cKEF5lBGm5pbrM/l7t3XOMpauaLGphZt3rJVvf2DVr8I0FjJMhwPMf+CNjPU7qKgfubP/0yPP/KQxkaH1d/Xo5npS5frSokfMeIegEsgiPRfFMUx0ovX0qmBfreWltpT3I9xI0YdpQaTewewAO1AwG/nYXPAdTV2rwHso6A2NjVe3kxwU325Fs9zW/JgFMRh6blrhk2cs7m1TYtLy5qdm9PQ4JDNB6nghMTU0kjEeodikERK9mWVt1q1Os4sfWgb6vXYY49Znez4+LitD8bKXAGprCPmy00/Bp5ZT1NTFy+ni2Oi1djUYCnghULOAJX7I6ZdXd0qFSvWAzUWrVMwGDHH3r3XXaeJbZtVLhWsLpb03nPnLthYmN/m5haLJY7ON998iybGJxQIhi73nMW92DXGel1+IV0FJ/UA9SqYBG8IXgS8CLzmCHiA+ppD573Qi4AXgaslAhsZUDEZAmZQTqkj5GuUKIRU6k4//OEPa2F+TqdOnlCirk4rK8saHRm2ukGrLa2UDfhQnABBFDPAFSUVlQtVEzAEOoBTVFRAAwDZvWevmls6NL+waNenBhV1samxUR/+0IfMUTjox+AnZ6DT3tZmIELNZmtri5ncAKgPP/ywXQcIIkUVsEFBIy0VdRc45nvgiw/ANZ3JGOQcOHBIWTMAiphrL46+o5vG1dzaarWItZpPu/Zco5HRTfL5glY7Se9RS/G1DN1XTvGtVqWgX6qUi/rUx/9UJ48fVUdrszraW5XP5gy++EDlBUgZOz1BadeCsogTL9APLAKnfOYIBINaXFqUzx+yvp041KIaOi1jHDB3P1xgZU4xCmL+gNzxiTFTdgE0zuuo506rGzfNGGh1z+OaMJmTb6mk1rZ2Jesb9OxzzxmgonRzrmKOFFunLrY+nrBzMl/EnYM1hgNxJpe1GN97772mmgPijOORRx6xtbVz505TvImFmz7OtfkeV13WlpPuHVRfP21i2nVx+oLm52cNUEkp7+joUl0sYRsNpWJZyWSDufDu3rfX2tygMJMWzrpcWnJa07ibHRghjY5u0k0332I9apnmKhsT9EfFEdryu9fv4QHq+p1b7868CGyECKzv39AbYQa9e/Qi4EVgQ7v4lqtlUy4BLoMfHGrXWs8U8zl98IMf1OzsJZ05dcpUsfTqivp6e6zuFKiiJykAinkNEIPiBpwChQCGC428+Qe4ADKgpbW1TcOjo4rHG5TO5Exl6+npsjrUVEODASow2pBMGATmc1lTuqiVBYb27durG2683uoZgRogA/Dl+gASCi+Q5KqqPEaaKqCMugZkhUKkjC6aConTKw6+Kyur6u0fMEjlfipVaefO3Rqb3GzAiuJKqDBK8vmI2SsDKrWPoaBfvlpFf/6nH9OJI4fU1YGrbY/KxZLBOnFkrEA+wE/suA++dqEVVdoxdFo2VdSAUoBixe6DcRJT4Ip4A5ncO1DoGAmRmkydceFy/IeGBtTUnLqsbLqKKc91TZJYD5yXc7l1vMSRa+JyjFHS4SNHtHXzFjPGolZ5aWHRMTWqVhWLRO11vFG4DM0Bx9Cp6pcWFhf1/PPP653vfOdlB2JqSxkzgMqaIQZOranf1pkLqDzOpgiZtmPjo+rt7TYDrdm5S7bJQv0wDsKopqRv19Ul1N3Vo+07d6tvaFDzc7NKZ9JrmytO+x4UU+6dtcBGxY033GjqORsCltFtzr011SzNd32//fEA1fvD6EXAi8CbOQLr+zf0m3lmvLF7EfAi8KojsJEVVLcGFedTUjJ5312yr/0q5HL6/d//L7o0PaWpCxcUDgZVKhXV3dVp7VBQLXHxBT5Q/IAolErqSVGwAAiACxWTHqjWekQyAGlta7P2HvUNzQZavK6nu9Neh7nORz/yh9brtKE+qdXVZcf0p1BcU/giBsnDI8OmxgG+gBPX4TzAGDADsDEu4ANVkDHT99I1AsKNFoUUZYyfHz9xSocOHZE/GNTY+ITa2jrkD/D1pLZt26FEsoH2pQ70oaT+whrUisKhgPVB/ZM/+qiOHTpggMp9YvgE1NMKxu33ybgYOzHgMxAGeKOqUnvJ98Aoqiljvjg9o5r81puWx93zAFm83qlFLRn8Ab2A2uzsjCnSI6MjGhkZMuBCcWaueA4QTyxtsyIQuKyqGmjaRkbNWstgJFSp1XT6zBmNj42po73DUrKXl3B8zti1w4HgmmpaNvDj9WwuMEd5+tYuzFu7H+6PtcPcoOQ+++yzVpfK9bmeq+5yDtbB9PQlSwdmfkmf3jQ2onCYzYiMcvmMbUCkUo0G/7Wqz0ySGhoa1d7WaSm+qaYmLSwvqlAsWswuXZoxVdbpEUu6esTu59Zbf1NNnKPi/C/BGMntSOUP4uK7fg8PUNfv3Hp35kVgI0TAA9SNMMvePXoRWOcR8ADVATrSaAFU0kRJuV2Ym9WHP/whTV+cMgMcMlox4yEVd3BwwKDJPE3XUi8BBpQ0VEze+JPyCYzQ2xToIC3TVfo6OjvV2tquxuY2Awie19nRZi1JGlMpfexP/kQtzU1KpRo0ffGCQSh0yLlRyOiL2tiYUiwes3MCJaijQA0gw9gAaNqtoA4CXo45UKeNDRdcxkraJ0603d09Bin7XzqglXTGALW/f0B+f0htHZ3Ws7Wjq8dqFDH6CYWDjk/OP6Kg0t4kFPApvbKk//6HH9LJY0cMUBvqE1aDSio09ZfHjx83yEcpJWbcI/MBKAKOqNHElvvgPgHt1UxW8USDcvmCKc1AqNOWpWIp2q4KCnQBlwAjKc/AKB/d3Z0aGR00sOW8xAvl01VfXVgGyFwFlbtlrumDWiqjpJZ19tw51SedOWNDIeh31F/ay9BKx45aze6V+0nVE++4cqWiLk5P27ySFg6Ebt++3cbIPbMe3HpbNgS4N2LDGgIoMeBijM3NjRoeGdSZM7QwyikUJn28w17f0tIq1YB+nxobm5VMNFgtKa2CwrGoqe/Ei9hOXbyo+bkFq99tbWnVnj3X6Jp9+2y+fXSzrdacbICA36k/XnNgXq+/Gj1AXa8z692XF4GNEQEPUDfGPHt36UVgXUfAA9Sa9Y50FVQn3bemA/tf1Be/+AXNzc5oeWnJFFUAldYymNqgermAClC57WRMZatUNDAwYMYzpGsCivRFdUGDusvOrh7VxRsMdIAyajNRD9tbW/WpT37SWs9wrYX5WV2cuqj06uoaSAc0MNBnClmhVLiczgq4uSoiqqlbw8hYAB8AzG0709bebqAXCkft9Vx3fmHJ2oysrGY0NjGhgYEhAxrMkTZv3abxic3WtgWogU8cx+NXTvHlPw0MOzszrT/+yId18fxZ9fd2m6p67MhR+z8FVKMsuy61ABhfA2yAGRBGbFzA42e0Zbl4aUbjE1s1dXFa2WzmshtvLBpTbM1oiY2G1ZVVS1EF/BtSKc3NzercuXOWnhyrCxukA4iAJ9dwjZjcFGnm1E1nvdwr1drOxMzJFgUUcyRaFA0NDlpabalYVJGa2QyKZMLg1W3xQ5o4CjA9UE+cOmlwTuyJA4DOfVPLzIYGUM29u+m9zC3wOjc3b+nRbKZQi7xl66T2738RKyf5/DV7DJBvampRMID7b8z6n8brkmu9WwMKRsLmhMx6dFKJlw2sQ8GwRkZGrfaUOls2RVBOGRclqLhGW87yOn/34wHquv6T592cF4F1H4F1/it63c+fd4NeBLwIeH1Qra8mqlvA5xeuvoBXtVzSPXf/nX7wg3vMzRfgWJyfNyiAyyYnJ011w10XaELtAmAAQIAP6KF/5J/+j/9h4AFYUF/ourK2d3QYAEZjCWVzjjstBkmtLc3q7urSZz79aVPHqIldXlpULpc1dY42KZjbdHd3qau700ABgEFBBHKAUpQ2PkihJUWWA2UV2HJ7sPb191sqciwWNzWMc6yuZnT02HFLnW3r6NDExGZz8aXmcnhkk5k6JUkhrtbMHMpPfanBys9vM+MCKgrwx/77R7Q0P6vxTaOKRUM6fPDQmpLZbfFxnXpRN/macQJkxIWxA/ccPAbwX5qZU12iwdqjAFbArGOI5PRpdcHWrS01UGxstDTh6emL8vmrCgZ91mqF66MuA2EcQKELqJyXcwL5rorLfIu5KJWtjnRhjnXhs/i3047H77f1srq8YgA80N9v42ZuMEyixc8yimqtausCpRslmdcDyADqc889Z4BKHOx6ctyBWT/z8wt66aWXDCxbW5t1403XG6BGY2Fls2lTlFHKMTcKBiLWLqi5uVXBAKZX7BoEhAtysVy2eFwE8jNZe8227Tu0eXKLunp65KedjB00m3XUY1v8HqB6fze8CHgR8CJwVUfAA9Srenq8wXkR8CLwaiKwkRXUSq3i9HasOam61JiikhbyeX3ly3+hZ5552pSpSCi0Bqg+5XMZbd68RYuLC5a+idsuAAQADg0NOW1nIhG9533v03dvv93ccoEQ1DJqCAEP1LzhkVHV1zcZGAIhKKYAakd7uz7x5x93YDfg19LigmLRqAEMhk4zs5fMUTjVmFI2l7UxA1jUMLpGQJa2OTV12VyI7wEnzolLLOBEj8vmllbrx5nJZM3NlxrUk6dOKxKNafuOnRoaGjGA7uru1bXXXW+1jQBtFXMpF1acnjMkO1utontYb1WfND11Xn/00Q9rZWFeu3ZsVXNTo06dOKEnn3xSsVidbrjhenPinZq6YONAwW5sbFqDsoL186TlDOB68eKUBgeHVBdHDfRp+tKM3TNw6baZAUqBVkMrn++yezHgyeOr6RVzv6VNjj/g1JUSG2DYNUly61D5nnRZPhNDPlBkUVDpg1qulA3ewvRZpbWMP2CGV7SdmZuZs/pY4LNYKCqXzyno92t2bl6gMG1uorGYqaFA8uTkhEEoX7P5wf26Bk+sLcbO+uHjMAp0raa+vh699W236JFHHrZeqJnsqqUXd/d0K5mot56m1J+yEZFezRpUB0NhrWazKgHdq2mLX0tzq62f8YkJa6FTpc6XFG2MpoolA9tQxHEiflk1fzW/Xd6cz/EU1DfnvHmj9iLgReDytqIXCi8CXgS8CLy5I7CRAZV0S0DLFQLdOkSg708/9id66aX95tQbi0aUWV11oKxWMxMbjmIxb866nAF4Gd00qu6ublPcdu/erVOnT+kH9/zA6hxJ811aXjJ1DjOanp4+tbV3aHHBMf+hF2qCGlO/X9/73p0GnfX1SUvtdXp39lsf1vm5eatP7eho08zMJTP+AVw3b9liCt3yyoqNDaABeObn5kwpA0RJ6+3t6VEimTSwopYSuMTBFffW4ydOmipJK5HxiUlt3bbd6hBbWts1Mjqq5pY2S6FVtWK1iaS5Xjbywe3V57MUVlJBqcFEqZydntLv/+f/T8uLc7rh2r2WygxovvDci6YGvv3tb7eYuDW6mXTGgcpI2OLW1NhkajDKNLDf1NysicktisaSunjxkimSqMqOeZHf7hkFmflgrjg3Gwa8nucBlQ2ppGKxCNq5MtmMzR/xtngtzFudLYuC1F2UZs5htbulkvWMxTyK+lcAGMiOhMP2s3wub18zjlMnT9pmxcjwsF3bXJ7rnPpaevQA85x3ZXXF5pzNAxykOR9pz5cuTZsayuPhcMgeS6czWl5Z1nPP77dNEWpp3/Ebb9WPfvgDJRJ1ikZoIxS4vMaA++aWdhvv0tKqsvmCGV3liyXbkMAoa2zTJptn0oDZHKCNELGsVKoG3cA1c8z6cU2SfPw/WMeHB6jreHK9W/MisAEisL5/Q2+ACfRu0YuAFwHew1vi34Y8eCMOZFjvSpx7C0WDAd6of+iDH7TUyVIhr0q5ZPCH6tZQ36Dh4SEz7wE26D0JXAFRAEF/f5+l+O7Zs8fO+8UvfvEydFiqbjBk5kfNzS0aGR7V+fPn7HXxeJ2lhuLQ6tY9oqCRZoozLOmoQAnfDw8NaXxsRHMz0zp+/JiphwAsgEXaqFvT6RrtMLmkqrrfOzWzZS0vrZhhEsC6mnZ6oy4vU7cZUndPr67Zu1epxkbFE0lTSIeHR9TR3W0imr/ml4+00UrFqY2NRS0FlDGEIrRXqalcKWhpYVb/8T/831pemNXbbrlJqYakLk3TuuesTp86o+tvuMFxPZ6Zueyiy5JEqQTYV1ZXbW0CnEA+qavj45sVjdVbvSzgRuorMOXGx1U7gUoAExWUuWADgqMuHlMg7LfaY1rrAP6RCEpy2vl5XZ0BKeCOIRZz5bS5wcW4YnW5KJGkO3OgmLrryK1bJU0X463evj5rHdRCb9lAwMaPOonCjPLLOS87BFdKBqnc/913/52p86T8trQ0a//+/Y55VK2m5184YOnW0UhI73rnO/Tg/T9RV2enujrbTXGL7wQAACAASURBVH2tb6i3dZZI1qupuVXyBVWq1kz1pZ1QuSqLycTkpHZs326GSqS5uyZQ677I9Bf8tvMAdUP+OfBu2ovAuomAB6jrZiq9G/EisHEjsJEB1SVzUnpR7QAG68OZSetDH/oDvfjCC8pl0lZ6R70psiPpjwAVdaAoZbyxp9aT+kmglQPl7Pd+7/fsnH/4h39ob/yBKEASyAAOMFG64TrqB/dfbg+D8kdfU9JwSfXkuUAVj7vgQ6rq1q1btHXzhMqlvE4cP2YurKQGk5J55vRppTMZg12ua7CKsc+asufWa6LUxesSlm5MKigpwUePH7Pr0TczFI5oy9ZtprIBRUDLvmuv05Zt2xSNxOQXabKY5vis72dVNQVCzve06nFaZZZ0afq8/vAP/puWFma0d89OxeuiOn3ytJaXVjU7M6e9e/davLi+tYRZ6zsKUNKWBRWVMaMCkybNuDFI8vnCKpWr9rjbIxVIdVvsAJhOz1ngyzFdQslkXIwTJ2JUUs7PnBMnt+coMeZxPqy2tL3d5oCfk4aMekyaL9dzU4NdQGXcAC4GWYytp6fHIJlxWKuZZL2KeVTJK/us4orss7VUqVL36tejjz5iQL5r1041NNQbPGPwFAiF9cxz+y0O7a3N2rFtq559+gmr7w2HggbyjJlUbFrGxOJJBcMxVXw+La+kNX1pVtG6uPZde605B6PQEid3E2O99zh9Nb/pPUB9NVHynuNFwIvA1RoBD1Cv1pnxxuVFwIvAq46AB6iyHpbABm/UeYOOMdEnP/EJPfjA/crnsorFoqpPxA0gMum0gRT1hcAIYLOwMG8AA3QCSLj0/v5//a+6cP68PvzhDxsYAQ7AH6m3QM3IyIj+5Qf+hR599FG7Nj8HpH74wx/aeYBUnk/9KqADLHE90kJ7e3vU0YZba51q1YqpZrj6otzS+5Sx8FoHqNzUVL+BmJtu2phqMjWYulLUQJTIc+fPK18oWIpnNptX/8CAgWokFjPzoL37rnOAMlGvYCgqHwqiP2iKswFgLGLxyxfyCtEDtVbSiy88qy9+7tNaWZrX7p1b1dbSotOnTingD+vs2XMGcIybsRJLS5XNkzpdsGtyuO7HGE1Rt7lt607lC6iPQXse9+iaHBEnvkfJJa5sBriAz/emWAb8CkeClkbMuFEsXcAkRswv8wT4Mg+o0647M6nQK8uke9M3NWkwSkzdVGfGyxw9/vjjtnHBXFKHyvMYK2BZKa2plUGndhUFFyh1AZX1Nj8/Z2ZIbIQQX1LJ+T4WT+jQkRPWEmZ8bFTNqQadPnlMe/fstnpl7oeNEoNOX0CVmhQFUiNRLS2vqlSpamh41NRx1ilxczdmGLtbk/uqf4Gswyd6gLoOJ9W7JS8CGygCHqBuoMn2btWLwHqNwEYHVJQs3HExunGVpFw2o7/9/l362le/qnKppEQc4xvqGwumFgIV1Ac6NY+OUglEAioAzd59+/R//vt/r8cfeUSf//znDbRIvQWegAEACNfUf/0v/5UOHjxorwMQgZh7773XfgbkABv0ygSw+JqDWknSkH2qqr2tRf19vZaqSpowytmFC+ft+VyDY3U1bT8HqBz4ChkkxWN19hj1kJybelBqZFFfSQMtFMtmpISLb6K+Xu3tHdZ+xAC1vl6FbFHppRWFozElGhsdsylckcwwiU+078nrb7//XX3vO99WLrOk3Tt3aHJ8TOfOnqWMVYcPHzElEaAiboAZLVmmpy+Zc7FjFBRWOr1qyuWlS5cM7nfu2quFhVUDMDP0WTM6shrc5WVroUKc+R51FtgEvKn1tPpJM6atWE9S5tA1RbLa1zWlmQ0DrsfrMb9yNzCozVxaXBamv25/VTdFl3MRY1KNUcZJ++a1tCViPMwLqcThYNhqe90eqzafaz14UVBpkcPYaG/E+qKulHml/ynxPnXmginae3bvVCmfM/i/+cYbdOH8OZtz1o65//r8WklnFU82KJasN8W5t29Ae6+7zoyo3H6v7rhdWGVcG/nwAHUjz753714E3vwR8AD1zT+H3h14EdjwEdjogEotoKy9jJPmaLBRrejY0SP66Ec+Ym1m+GUPtJbLRauLNKfecMipnZydMQUQpZM03ptvvlm33nqrNk1O6qnHHtM3v/lNg5tDhw4ZoPBaACaZSOott9xyuTYUoAEMHnzwQTsfr0EJ5LyueuoqttSrYtzU0pRSc0vTmplQo8bHJwyULV02EjaAApgsFTXi9Dy1tjpWcwvkykyNstmcLl2asbYpACpOszzW1z9ggAoA4vj7rne/x9q85DNZTV+YtrpR6hcnt+9QQ1PTGvjRjoSaV7/KpYK++IXP6KknHlU+u6Ktk+PavWunTp08oXAopgsXcBpeUl9/n0E56l2pWDJFuFgqqkK9Zzikudk5cyzGIIpj777rtbjEfDitYYDWWF1M1UpVi0uLjoJaKGo1varGVKM9p2CbC9S2BlStVZTOrNomg5kn5fP2HObGSQPG0blkgMr3qKDEEJC3OtAyzr9B+9mVrW3c2l8gF7WXFF1UyrGxMVN0mUd6ycYiMQNUDtYd6b2OCu3UoGLSharK+TFL6uzs0MmTJ2z9ZHJ5nT0/ba+/Zs8ua99TLRd1/bX7NH1x6nItLmMIhiNaWFpWsr5RdfUNikTrtGvPNeofHHYA3kzCnDZDrorsjmkj/2L0AHUjz753714E3vwR8AD1zT+H3h14EdjwEdjogIoihlMvUOKY1vC1LLX305/8pI4cPmRv/AFUYCReFzPATCTilj5KKiZw5dYy/rP3/zPt2btPgXBYR/bv19e//nUDgeeff97UPaCWD+Bx1/adGhwaNLXr2WefNfh55plnLoMlda08BtxwMD5AgrRPlNNY1HG6BYypJaQ2leccPXp0zYwpZfAGAAE7KLmAC6mmpULRQBWHV8yhSEe9MDVl6iPmQJgm4eTLOGUGSzHt3LXLUoKPHTmilYVlBfwBa2myfccujYyPK4TTK2miPp8CAZ8q5aI++pEP6cK5U8plVjTY16Nr9uzWoQMHnBRhn9+AGqUWx2LuhftgDubm5i/3QgXSGDOPoWxes/daLS5nVMgXDZ5RlRkn6jY/B1DdOlxqeRmTOfAyLkvHrVi7GUyInB6wqxY3tx6TGBMvNgc4AFTiyPgwlwqHowb47nxwDp5vULgGrdwXhleck765wK1TBxtSJBS5bJLkGiWZplspWw0qGxAoyKw30scx1XJjMDM3r6npOVOWt0yOa2FuVkF/TZsnxq12mjXJ+uLA3Go1k1NDU4sCoYjVnt7y1reZCuvWwDp11E6KNtfjY6MfHqBu9BXg3b8XgTd3BDxAfXPPnzd6LwJeBJyasw3r4suNA4+kfnK49XcOuPl0349/rB/+4B499dST1tMTiCoV6ZUaNGdVgAS1y2kFEta2bdv0G+94h5KplIHQ6WPH9KlPfcre/GPwAzjxPACX1+zdc40Z6AA+lr4ZDpvS6rrNkvbLa1H4SNsExDgHPVMnJsbNFGcJ1TNNK5qYKZGRcESHjxw2GG1vazclNZtxWs5gthOPYzyUtbrbUqFgab4+f8BSkM9PkU68qmwur2KxpN6+fjNR6uvvtzpVngvAzk47vVh7u3vtPhpbWrR563Z19PWZQslhamCpoP/3//lPWl1eUD6zot7uDl1/3T69tP8lBYIRMwwCwjEQ+v/Ze+8oyc7y3Pep2FVdXZ1zmg4z05Nz1mhG0iggkAQSWMTDwcvGy8fXBvse+9o+9ywuBmyDbSxMsEHIICSZIAxIoADSKEszo5E0mihNnumcc6ruSnf93t17hG1GOPxxaPXeWr26p7pq7+97v62q/n3P+z5vJCdHw8BqZaXF4fSZMwaOwBaKKh+4qK2Mc+PmrRodnbS2KS54ArWuARTxsjYq0aiN30mVnbX6VSCV9jLJ5IwBqmuOhELKWrC2PBdQ41qsBXWyALDTZsavaDTPjJJ4Htfk2m79MvcQ5wT66HEKMGJGxONOfeyUpfjye2DXBVTn9VlTUiPRnLnUXsZHe50L9m+rxZ2YUldPv41nUV2tRocHFQr4VF1Zbq7BADlfBvtFJVaDWlxWYa1lqBe+8R03GaiyOeBmDbj1s87mjPO1kA8PUBfy6ntz9yIw/yOwsN/B5//6eTPwIuBFwANUAwR6P1pj0LkUX5Qs/ng/e/qU/vHrd+rVQ69YDWo8nmdgBygCe06NZNDSKgHCW2+91Vp34HoL4LSeP6877rjDaiDdVF3XxRfA2LRho8EZCqhjoBO11FDcWoGEn69bBXSAVMADhW3VqpXWy5MWN6jA1ClyTs7R3d1jNbW0NkH5A25QRXkOADZDD0/SmpmvKWiy8XX39mh0dMzgjsfCORH5AwHrsRrNjWlyylFrQ4GASgoLVVNVbfWsoUhUy1et1pr1GxTJzVWaAlNLJU7q4x/7XfV0tiudmlFuTki7r7xCZ86cVX5BkdWrojS6bWC6urqt5yvqIKnTGBJVVJTPKZWa6/var5Ur18gfzNHE5NQbDsd0M6Wna2La5ucP+FVaUmrxQB1mTKRVk+pLSjfp2nAY12atWUOUcLcGlTgBzwAoCiogzkEcoxGMkcK2uQHcAaqssbux4KYKY1jF69i4YN2JHQqv9ZDNojIHnPvPHHeDBvXAcyIxbaDK2KnLPXr0iKmrjGUmmdLYhLOBsHLFMvV3d6m4MG73J+W1pIdzT5nJVDxfoZyI8vKLNDQypnh+gd5527sNUH9RK5lLfU49QPX+vvM+Hb0IeBGYtxHw3sDm7dJ5A/ci4EXAjcBCV1ANSv/N7WCJqmq7eFGf/+u/Untbq1LJWYNRTJPKy8svASG1gihmqKK//uu/rtLKSgoLlZ6eNtD88pe/bKBJei8QA2DStoRj6eIlVp9IbaGr3KEWkhrKOd3XAE3AA9dwrhXTmjWrlRvLNXWN17vmS4CWW7MKfAGtbv9TVxkDTOntmk3hJuu3Xqj9/QO62Nqq/oEBA15U1XSGXqZp6+WZG8tTMBQy06Ug7VJiucqPx63lTIyemqvW6Iord6mwpMRgECADiD/5if9XB/fvUzjo1+z0pHZs32YQXlRSooHBQYOwuro6gzQMoYgRsI9ayDz4vZuCCjCiqi5e0qKm5qXq7Oy2eltAr6a2VmWlpQa8nIfXAuioijyHOKDGOkZVKU1MjNlmg7kOzzkI8xzriRsMOqnN0lxLoRqLIc91XJhjNm+3tyzgyFq55wFQeS6AylzWrVtn5xwYGDAzqunJ6bk08bjTNzZEPWtAo6MjBqjOhoKT4svPfX295uJr1we+gxGr371y5w61XTinpYubNDUxbmnprDn3CUcoHJGflOLcPE1MJ1S/qFG3vvs9Bq0Lvdfpm30CeAqq9/noRcCLwHyOgAeo83n1vLF7EfAiYBHwAPXygNrX02OAiqkPf/w7xj9JA0ygAvhA8QNeUDf/+0c+onwzC/IpOzNjJjsoqAAqCiXqGRCDwgWwNDU0auvWrQZVgAoA49aQAqLAFM93W6AAPgAbKZzLVyxTSUmxqXK0HxkcGrTxALIoiBxWd5oXU1lpmSoqKwy2QsGQqXGTGO6Mj9vzUQMZ25mzZ3X+wgVLQyU11Ex0AkHF7Lq5BrPUfKKgFsZjKi4stNTfjM+vpiVLdfU116px8WKDWxQ8VL3vffefdN+3vqVQUAr7fdqyeZMuXryo0opyXbhwUXnxPG3fvt1iArhiiBQMBS3lOTGdMNidGB83VZXxTE5Nqq6+UStWrjZXWoC8orzc2vYUYFrV26vnnntOL730kqXsFpeUWPwaFi2yVGVcfBNTkxoeHLDU6JMnT+rEiROXetGSVs3YzcgqHreY8rOT2gssY6rlU5oAzbkqE2fWjTVz1VPiyhx43cqVK03Z5LyYUWXTWS1evMTuGzYk2ORAMeU+CQRJF/YZrAL5gCqAirrKPDBJAlBRyTesW6OOtlatWbXcAJVNFK7vpO76FMvL0+j4pNWg5hUUqqq6Vje+42YFcPj9Bdsy3luiEwEPUL07wYuAF4H5HAEPUOfz6nlj9yLgRcAD1Ll74HIK6ujQkP7qc5/V2TOnHTdfWoGkaL9SZVABuACofAdAPvzhDys017szm0xqaGBAn/vc50zhJBUX9Q/gBBSBk/y8uHbs2GF1pRykogJBgA3g5fYy5TXACqqe1ZZWVKi5uUnllRXGGSeOn1BrW6u51NKD1FUBfUBKLKbyinLV1dappNSBNZTDidER+ecMhjgJ6bS0mWnv6NSFixc1nZi1x0K0XTFFMabRsXFHXYzkqLggrurKSuUXFGg2nbE00tXr1mvt+g0qKy83Ex5UwdOvv6Y//eM/0tTEmOK5UW3fttlSZ5OZjM6eP2+xu+qqq7SofpHNv629zRx4UZ+JAdA3Nj5mLsQcPb29Bst1ixq1Zes2XYlqW1Rkac/WAmZkWD999FHdf//3DVpbWpaqrq5eK1ausO+k/s7OJDQ9OWHq5BN79+rRhx82QGWjgNYwxI9rc7Bx4CqqxD0czjFAnZ1N2fq4da+8hnVFDeZnXoeS6z7+hirrM0DdunWbPYfaZO4hAHR8fEy5sajq6+vMfAu1dmoKJ2dUbafN0PjklHyBHKvHbW5qUMfFC1q/dpX1QCXFl5Rit2crzstdPX2KFxarpq5eVTV1evtNN8sXoI2M9yfM5T4CPED1Phy9CHgRmM8R8N7d5/PqeWP3IuBFwAPUXwKoY8PD+txn/1KnTp7UxPioASpOsShz1AYCV3wHboCXD37oQ5KpU1I2ndZAT48+85nPmLqGMgeoXlLn8vKspcrSpUsNKEpLSw1iASNSUjk38AOkoKwBqUAOYEuKcXlFhaKxqF0b0AHoADzHTTg4V78YNfhB3XWgOGqmTpM43Y6NKhbBqCiumZmkjRlDIVJ6W1vbhFDY29ev6QQqZsZqUDs6nTYm1ZUVCvoyKizItzTanGhMWV/QVLqmxUvU3LxEVdWOMy9q5R987Hd19tRJhYMBbdm80Vq8DAyPWFsbwHf16tUGZai4QB3psiimjJ00V9x7iT2x6+jstNe0rFilnTuv1J5rr7WxY3RFvSxxAlB/+MMfasmSJeagSx/SxqYmixXzT831Fg0GAnr4oYf0z/fff6m+l7Vgk4CYsx6sgatmo1w3NDSqphrTJKeOk+uxXm6PVnrR8jzHidhRxHm9a7A0NDSs8dFx7dlzramn9MFls4MUXiC0oDDf2sq4CmoGBXli/FKN9Oj4hBKzjutuRXmZ2ucAtber0+KFEg0UT0xM2hr00prHH1JFVY2WtCyzFN9AiB653p8wHqB6H4JeBLwIvBUj4L27vxVX1ZuTF4EFFgEvxffyKb6jAOpf/oVOnnxd46MjlwDVcXWNGtwBBahWQOvt73+/tWRBPgR0+jo79clPftKMd4AYFFTAwnWMjYRzDIaAMF6Pggdc8B21lOcCtaS+AqpAD89FMcSdF5gsKy/TokUNBjsnThw31ZPzc01URb7zb+pH8YEClJKzM5oaG1XSzHgYq8zdt6KyUiWlpaYSJtMZRwHMZFVcWmpwd+z4a6Z+RnJCikdRGNOmZpZVVCk3XqC0/AqFc1RYVKwrr9ytysoK5efF9Lm/+HPtf/45jY8Oa+niZo2OjwobJZRZYkibGWLKeIkRdZr0QcVN2VWSGSMtVzo6OlVUXGKwtXbdet1w/fVm9ES/VNreAJXf+973rF1Pc3OzASq9WxctWmRwz/xTswmFAn5DtAcfeEA/+MEPDPqB+FWrV6u2psZa9ZAqTOxdB17GwlrX1zWovr7BepyiULP5AGiyBqwb1+V3ADWwzXceZy0OHz6i0ZFRve2GG22uxBileXh4yL6Hwk49KlDq9kidnJywFGBgd2RsXCNjUwbIBfl5ZkC1ZdMGtV44r7xYrs2DewiFlTpfUoInJmesNnjbjp265V23Wl2qB6iXf6P3FNQF9iHoTdeLwFssAh6gvsUW1JuOF4GFGAEPUC8PqBNjYw6gvv6aKVqQXCaduqSgAjSoX3w3QH3f+8wgaa7JpIZ6e/Unf/InBieADkACZAI6zU1NSiWdNFHXwAeFlC9+D4y45kqYJqGS8lpX4UvhlOvzWZov8IWSh4IKgAGxbssct/2J2z7Eenb6/ZqdmtTo0KCmp6YNKgGtHFJ3S0qtvUx+foFGRsfsfJXV1WaS1NrWppMnT1lrk8L8mNLJGaXSGRUUl6iiskaRvHzNzM5qcmrGoDmeB0Tl67mnn9Lrx48pMTVhrVH6BvoVCGPeEzXgq6ystNRY4Mo1ImI+xAtlmt8Tj4MHD9pXPF6gpcuWa936Dbr55pvtd7T14XtHe7u++c1v6ty5c2pqatLy5cu1ZcsWVdfUGCCitGYz9Pz0KzE1pR/cf78efvhhA+RVq1bpyquuEioomwQnX39dLzz3nF5++WUDc1Rt+piS4ltcXGoKLTBKTFGwSQ9mIwHo5tp8B1CBZuILtF682KrTJ0+b+ssGhLNBkFFXV6eZX83MJhy36DmTJFRVUnxx9uX5I2MTmkokVVRUrFDQr9GhAV1z1S6dPvm6IjlhU4JdMGaTISu/xqcSqqiu0U03v9OMrKIxTJS8P2E8BXUhfuJ5c/Yi8NaPgPfu/tZfY2+GXgTe8hHwAPXygDozNWU1qK+/dkKjI8NOqw+ArbLSILKsDLUxpMLCIoOP2997uxkJ2REKamJ0TH/4B79vKik9MVFDSV0FSFesWG59SKkHzYlEnL6VhUXKj+dbaibPRV0DlOiNCsjQY5QxAKD0I82JRg3ggLpMGkgLGMTw5UIqgGlmR3OtVFARc8Ihhfw+BZRVMBC03yVmZsyAiPHTn3RRY6MpqSO0JynINzCjfQ6mQufPnlFOKKBYNGrNeahBLSgqUd2iBoVzohoeGaV/jVCg6dM6Mz1tUEtKMWZFXd2d5OQqrawBKjCHgRFwlRMOG6SjDnd3dRkEbtu2za79kwd/rAcffMDSjVevXqNVa9YaoBqUB4OWfs1GwF133WUpty1Llxp0bt6yxVRn4NQgP50yI6ax0RHd/53v6Omnn1bL0hbtuGKHNm/dqnzqODMZG3d3Z5de2LdPjz/+mCmkxUUlGhke1fjEhEqKSyx9GEgFfgFq0pRx72W9qFVubGw0aOW1qNC08Tl06JBWrVhlQF1YWGDjb29vU01Ntcap1bW0ayelm5Tk3t4eTU1P2cbHxFRC6axfhQWFmklMG/Tf/I4bdeL4UXNmRtHPyXHup7aOTgVoh5P1admK1Xr/Bz+ohsZmhaNRD1Df5J3dU1Df8h973gS9CLylI+AB6lt6eb3JeRFYGBHwAPXygJqenbUaVJS0vt5uS70EUKkxBCRp81JcXGLAiqvvBz/4QQXnzHxQUoHP//3Hf6yJyQlzp+3s6lI0EjGzopKiApWVFmlocED5BYVqa2tXbU29CgpI33Vaq6BWAqg9fT3yB3x2/UzW6TGaTKYUi8Xt+gAQiiNQygGEuumswI/j1OvUrwJJtIfJz4uoIJ6n4qIi+x3AhdpH3WRbe7udl7pYHH1J+0UZHR0bM1MfHImp38zJiRrcotShwhYVFysvni+fL2CKIWmrne0dIkU1OZNQPM+5HqZHGZ9PsynmkKv6+kVqam5SWVm5xQen3cmJSYM91E8Ak96szz79tL7+9a8bxK5bu067r9qtHVdc4aRNR3MN0F4/cUJ3f/Nuq29dtqxF27fv0MZNm5RL65VsxmJBXScf4Jz/n7//fb3wwgtavmK5dl6xU+vWr1ckN2qGU8nZWXPU7e3p1T33fEvHj5+wGs8s6c8dnerr7TOopo0MoOqaOgHxR44cMcWV+logHCMs1pJrv/jiQTU3NSqVSptyzMYAZkilpOROTTq9aq2tDKvps5pdxoo7M+ZVmWzAeromElNKziZ03bVX6/DhQ7bxQOo5ij7tgDq7uhUIkood0NbtO/S+933A1NPAnAHUwniH+4/P0gPU/3jMvFd4EfAi8KsTAQ9Qf3XWwhuJFwEvAv/JCHiAenlARUX727/5a712/Jg62tvMEAkXXxQu1DPSYKmfBFBRyG6//Xar9QNig+GwqZKf/+xnrZ4RgCQF1NqiVJTLp5Qqywo0OTlm6bEXLrRpUV2j8uJF6unp1+TUtIEiMDebnFE4J6ScSFD+IHWoPoWDEcXzCk3tdFM6gRhgDWgCigwek0lLD+Znxg285NE6JZajaAT11zFQQp0DQifGJ9Td0z1nspR7yU03lU5ZrSUQfPLUaY2NTys3L99gcWqanqVTpg7nxeM2R86Jqjs25kAvY4zM1caayyytWpS115eXV6ixqdHSbHOjUevLymtqa2q1bfs2NS9ebDFFefyLP/9za3Ozcf163XDddQavtL6Zozmdv3Be37n3PrV3tGvp0hZdfdVVWrt+vamGGepaMxn5ggFbdCD2xz/+sY4dO261qju2b9eyFcstVulU2mAS5Ri4vPeee3T6zGmVFBdrNjGji+cu6Py5c3Y+UoJJswZeSSkm5i+++KLdE8Scx1kTWgKhiB4/cczUUtZqWUuLGVFxTcyUcBbmesTLUpcDjiqOos76JmfTSmf8yovFrZ8r98JVV12pV145qNzciKVpszmASdLkxLSSyYy1Ebr2uht0w9tvsnpdan+9DN/Lv2F6gPqf/DDxXuZFwIvAr0QEPED9lVgGbxBeBLwI/Fci4AHq5QEVaLvrzq/plZdfsn6TpPMCqKToFhcVq5bWLSWlpqgCVDfeeKOlqgIUwUjEwPCf7r5bTz31lKmTAArqWFFhofJiYQV8swqHMD0qUXdXnxYtalZNbYP6+wb1yquHLVUWRS2VSSocDhqgBsMBhUNBRSMxFRaUKD9eYNfh/Ch0QAyASNsbIJXr8TseB1xQRUkDTacSmpwYs59x0AV0nfYqpCA7z6Pu8dVXD8+9NtdSVpubF+ve+/5Jrxw+puKScps7qa3Uy/J62Br5UwAAIABJREFUIIs0WtcUCBgFuAB0IMxReX2meKYyGXsMVReI41y8jtcw5ltvvdUMjniM8wKon/70p5UbieiGPddYCu+2HTvkD4XMUEmZjKjXvevOO03lRdXcs2eP1m7YYOnQPMdqc4N+S03mudSfus8llRi3X8ZkIDvXS5b60/vuu8+MrhhrZtZpIdTe1m4QSoxJ8SXdmvE2NDRcMrdiHvzO3TCgnrS9o9U2BhhLS0vLpf99uS73DrFyW9gwDtJ1WVsez2YYVdja7mSVViwW1fU37NHBgwfk82VNfabXLZCMcjoyMqrCglK98123adOWbZTPyscaeH/BXPZt0wPU/8onivdaLwJeBP5PR8B7e/8/vQLe9b0IeBH4L0fAA9Q3B9Qf/eCf9cxTT6q9rdXSPVHyAEAUsfq6RQZ2qGSk2V599dVasXq1Y5JEHWUqpacfe8xMewA4Bxpk6mRdTbl82YSCAZ8yWb9GRsZVX9+oFSvWKJv16aGHH9XI6KjBSQqlLOiXz9iOtiVB5YQcBZVaRBdigFBgEWACiABK1F3XQInvgCfuujOJSV28eM5azpSUFBu8ApgG38XFVrs5NTVt7rSANUY+t9/+XpvnPffcq5NnzysYylG5gWWJQTLKKzWnwB8KJGAGWKYzaQN7UzpJUM5K+YXFSqZRKVH4gqakEpd4fr5iubnWS/UjH/mI1XcCa5yHVOs77rhDo8ND2rh+naoqKrV161bVNzQ4dbkTEzqwf7++/e1v27V5LX1m165bZ/1aAWda0fhDAUuhfe755/XE3ifsuYsXN2v7jh1zgBqYg1lHwTx27Jh+9MMf2WuITV40V/FYnoaHhswtGGdh0pi5D/hauXKlKbLEGzdd+puyjvwOJXRg0EkNZsOD9eAaZuAUCNg9ArgST744h7u5YT1ZAzwvao7Ms8lpS+l1AHW/3Z/U1pJanJieUX5+ocbHJ811+O1vv9n6oGZxL8bIy/sLxgPU//Knh3cCLwJeBH4VI+C9vf8qroo3Ji8CXgT+QxHwAPXNARUH2h8/+IDaWi8qlUoaaFm6bF7cemJiSAPcARebNm0yRQ+lDpUKHDt5/Lg+9alPWXqsmRlZ2qZfS5c0ypeZNtOjRGLWoLSsDFOdxYrnF+rBHz/k9D8l1TObUSgnaJAqH8ZGtEjxKxjIUUG+A17AMCAHQLrpvCh6mPQAnZwL4yDGunhxk0pLitTV3a4zp88YANHWBRMh6lQdBTRmNa9AEWZJKIe33Xar9u59Qs8+95zGJ6Y0Nj5pzyOttbq6ytREamlpkTI97fT1zGSyNh7O5YwzbSAcjsQuAatBo89nY8Ntt6621sCTeFbRrmV62gCOlFzawjz5xF4zXGpsaDTV0jWKAqTPnz9vJkWkGNsmQn29GVgxL8ftN6BAKKjpmYQOvHjAVFSU8MbGBu3YcYXVwvp9bAY4bsyM/Ym9e7V3717rL1teVqrqyiqtXbPW0pn3vfCC9r/wgl5++RU7P+vAPHbuvMJUYWIHvGLexMYG98T4+KhtEqBys17Eg/jye0AWQHXNrdz0bdaIc4dDERy4KKc1QEUBv/qaXdq37zkD3lhezCB6eGhEVVU1yo3G1LJspdZv3KJQIOT06eWvF+8vGA9Q/0OfFN6TvQh4EZgvEfDe3ufLSnnj9CLgReCyEfAA9c0B9cTRo7r33m+p7eIFq7M0JTCTUW7U6XeJURAg5LYWuWbPHgMMA9R0Wr09Pfr4xz9urUYAEUsd9UlLFzcqJwiIJJSYScrvD6qkuEzVNXVatKhJz7+wTydee81qUKkNpT9mKCdkcMuX3x8wFZVaRK4HvACTqKhcAzWSL2AFFRXAQ73jd+XlZWppWSyfj16nHQauKK9ANmMklRUwAvwAJcBpw4YN9jvavFy4cJE8UQNrfo+5z7Lly1WD+/D4uC5evKipyclLqcXWWicSMdhjnMlUWlkfabY+M1syRS+bVUFhoSmPq1etttpTVGBa3gC61AMT0462dh08sF8RFNdIRAcOHDD4B+zcVGIURF7rphwzfg7mThzC9HD1Sa3trZqdmTWjooLCAi1dstSgMZobVWVFpdVzEufHHvuZKaXEB5OnrZu3aMvWbSooKlJ/d7def+013Xfvverp7bHrkO5dX1dvqi0KM6A6ODRk43NiMGttibh/aE/DugG1KMnMg++MnS/ixdqQ4sua+ISBUkahoLNhUVAY1+7dO/XUUwC03wCVdaeWuKamXk1Ni7Vy5RqVV9cpm0zLTyw8QH3TTwQvxdf7wPQi4EVgPkfAA9T5vHre2L0IeBGwCHiA+uaA2tnWqq/+w9+r9eIFS9UkxRegiEai5j5Laxj6d6KAodLdcMMNBmOReFzZmRmDwt/+7d+2OkdAYy7oam6qV1NDtXzKamx8Qv39g9bfs7KyWsuWrVBXT69Onzmj9o4O9fb1OXWt4YDBCyASCoYVz8s3JddVZgEYVES+uymjpMaS6gtsOm1LgGGfSsuKVFxUqFherkET/VABONxyWy9etPHyOM7DKKvXXX+d9QMFhkn97e8bkOQ3BZDUWiBv8+bNBpk93d0aGBzUQH+/qaq0jOEcnJ8vCD3rCyhDjWcAZ2JHMUT13Lplq7Zu3WLGSDnhHDNPAmABVM6TE4naOoT8AfX39Ojee+/ViRMnLM6Ml/EwT1Rj1onr8bhb/wqs5hfGFY3lmnMuMMsX5ya1OM34sllVVFYaeKPunjp50s7PRgSGTrt27rRUYOstGyBdeEbfuOsuXTh3zuYBoPKdzQLGsXHjRtsooE8t64jZFudau3atKdvElHMAp0Ap531jM8Nnc2JdGUMqmRGZ4n5fQOGcoCoqynTNnl16/PGfmcIPXAPZsVyUVDYilqupaalC0ZiprpfqT72/YDwF1fsM9CLgReAtGQHv7f0tuazepLwILKwIeID65oA6MjigL9xxh1ovntfo6Ii1HgEmgKeamlpVVFQa/AGEKJGY8gBaldXVKojHNT49rd/5rd8yNZHfu/1JK8qKrNVLXW21fP6AqZKFBcUqK68wR9h0Vqa6HT/xms6cOauJyUmrL0TVAzpJ8sU1t6iwyBRO6x2aShlYum6+gA+AxHiodUTlBX5wis1kUyoqKtCihgYVFRUqYSm5aQMc0nLPnz+nw4ePqL2tTUXFRdq4cZPOnD4tf8CvVDKlvh7m4gAv6h5jWLp0qZqamu2aXV2dBl8AKnWUPI/vZpCUkyOa5fAzLrmW0ppKqrysXFddfZV279plda0DgwMWr9LSMuvLSl/acCRHPuFk7Jg/Hdy/31rf0NoFCAUOiYHTS3TGYsL5nfYyGTMRCkfC6KkWi4rycgVJe81mbQ1JqSbdmJY5xA0wpK42lpdnqmdtTY1WrVpt36kFBrKpqb3n7rvV09OtdDpjKb3MGyAFKnfu3Kk1a9bYOIFm1wiJFjocKJ4oqSjB/1rtRVllXmxucK7ZmZRycvI0NTmlZGrWAJUa1CeffNwcgrk/GOfSJS0KhbhH61RRUa1AKKJQOGJrHMwJeym+b/I27ymoC+sz0JutF4G3WgQ8QH2rrag3Hy8CCzACCxlQUc1MXZurDXXbejj9J7OWojs5Pqa7v/kNvXhgv7UdQS0EduiDinrKF+oYaZznzp0zFRVljBTTNWvXKu336//66EeFEywg5/S4nFFFWbHCARkkAmm8bjaZMhdgXltSWqbzFy5qcGhYnZ3deu3k66YkkgILwD7x+F5LP6V1CxDjggwqHBCE6uamiwK0QCNfABDz8wV8ikTCqqqqVJ711Jy2elqujaKIyjowMKh9+15Qf/+AXRPoQi3GiTY5M2stYUjl7enttbrbQsC8otJSiJkP88VAiJRS0oZJi6bWlXRmwC4QdFKWATYOQHT16lVasWKl9TBlbThHV3e3wSUKJ67JjLGpsUmR3JjNc2x42OpTQzk56mht1dNPP23xpvaUOlbmw/No83PhwnldbL2gnt7uOQdhB2SBVdaBA/CMRnOVnx83iCY1l1pPNiMwJUL9LCstvaRSM1dU3Pb2Dovt2Ni4bSKwoUEvW2J21VW77XpsNrhK+mJU4rnNBa4BDPNvNz2b87pp18A9gDo5QX/UkCYnphQKB1RbW6Vdu3fq+eef0dDQoIpLim3DhDTp0dFx+X1B1dZyT5WooLBYoWhU/rk2O3MZFHY/czA+70Dgd94BvMOLgBcBLwLzMQLeG9h8XDVvzF4EvAj8iwgsZEAlndPSNJ1UZ6cFid9vkJHNpO1x6h+/951v69mnn7Ia1OmpKccIJzdmfVBx8SWlkhRXHG9RzTD4AWJoIRIvKND/+pM/ceBictLABUApKoirtChf+fnAEw6veZZei9IWiUZVUVmljs5O9fbRExVDn4OaTSa1Z8912rF9h778pS+ZUkfqKyADhLktXlhgrgHwMFbmBJwCsTwH06X8grjVKwJhblsVwC9Mr9JQSFvnWq68/NJLeungQRsbtaXNTU3q7+szNTNGrePEhFMDmpi2usiCAsc9mLRWQJYeo0A5PzMGwJH6VepPw5GIjcdqdn0+mwNwBfw1NTdrxfLlljKM8kidJxgF1GFO5W4QlJSV2eMpnH7DYY2PjVlbn2eeecbW4eZbbrEWM7PT0xqbmNDk9JQOvfKSHnnoQY2OjSocCpt6a27DqbSGR4aVnE2aWg2AM6bJqSm7FwBNVFZSkgvy8w1igdlIJGpqLnNz2uuETKkEbjs7O9Xe3mbQvXz5MjNlmp11jJRQed20XlLEnXvPZ/cT311wdF2a2SAYG51QOu1XwB+wuuS6uhpt2bpRhw8f0tj4iLNZUlpm9+P09IxmZlKqrKhRUVGx4vFCFZeXWx/YLCswx2HudTwuc94aPUD1PiS9CHgRmM8R8AB1Pq+eN3YvAl4ELAILGVABG/74B/JQqt74gz1j6ikqqt8n/dO99+rwq4fU2dluoAKM0IeyurrGIBUTIqDs8OHDOn78uIEp/+acpInec8899jOvA0xQOH3KqKQgbqmiXd2dTm1ibkS7du824MwvLNTE5JT27z+gWF6+2ju6NDAwpCuv3K23ve1G/cPff0WnT520dF3GbeY/c21dDKIyGYNHoBhY4pzAk6X4JmcVL4irsKjA6mUttTcaNWUygWNuTo4++IEPaPW6dTpz6pSef/55U4cvnD+vhsZG9XZ3a2ps1PqRoj6i3AHEqJScp7a2Vtdde51B7dEjR6y+k/kB+6SyAvWhHGcslnrLxoDPZ68F1EinBQyXLF5sacPMB/jjGsUlJaZW0z4F4Q+VtLq21iCU8yWmpvTCc8/ppz/9qa688kq945ZbFCQec+1bgPMTx4/ohz+432ptFy2qN8W7eelSSw3+6cMP68iRozYvYlZWVmo/008UgARmSeOljymbEK56zXPYhEABJZ0aF2PUVlKbuSdcoylgdnJyylRr5k4aNOdFoeZe4Tycl80F1o7Xce/w757uHlNFMUkitXtmNqHGxnqtXrNSp0+T4ixFohHn3vMHVVxcqnQ6q1huXLnRPPkDIdXU1ytkJlG+S0DsvhV6oOoBqvex6EXAi8D8j4AHqPN/Db0ZeBFY8BFY6IBK2xNSd1ENXWDCuIj/lE5rbGxUd935NTP8OXfujKmEQAXtXZx6y5jV/AEFKKgvvfTSpfYmbssRnGY5gDOn/2VYM9NTiuWE1dzUqFNnTpk6W1FVrl27dlkdaDQ311Jgn3t+H5isqamEEomkrr/h7dq1a7e+fd+9OnBgnxLTjqLrGgGhBAJWriESkGO9VOeeA+xQR+oL+g1OY7FcMwIqKMi3FFcgkNY09CBlTs8++4wOHnzpEiAC45gB+dNJ5UWpV02bwRLXof4T+AXQ1qxZa+1iqLvlcWI7bX1Bh1VXX6d01qdkEudhgC9tqb6OAVTQvtOblbGiJgKhqI08H4DjOfH8Ao2PT9hzaE2DqVJRaakmR0etLcxDDz1ktZ+3vec9yisosPinqZcdHNSBA8/rsccetbRd+qSyoYDjLmnIex9/3MygGDPjaGpqclrczLnwAv0o7zxGHFFgcQAm5sQ4k85cahtj5lOJaRszcUXZ3L17twEq7s+sC6m7bBwQawCVlGagF1hmIwNgZ7OB9GTU+anJhKanU2aQNTY+rHXr1qixaZHOnDmlUChgbXRorTM8NGzuvaSBKxu0etSZxKwalyxRfnGRjd093I0Z26zJZi2mC/nwFNSFvPre3L0IzP8IeIA6/9fQm4EXgQUfgYUOqBgCkc7r/lFuab5WpJlFXtW5s2f0lS9/STmhoNUv0mYGNa+qskqVlVVmVOT22gS+UMtQEoEqFEGAEbgAPI4ePWogw+MAakEsT02Ni3T0+FElUzPWS7Rl+VLF8+NO2m48XwODwzpx4qTGJ6at/cxv/OZvq6q6Rj/+0Q/0wAM/VBLDozmnWm5m5uGqbvwbSAJ0UG+BSA5SiDNUgfp9yo2Rphq2MaH2kZ56yy3v1I1vf7vFAUA9e/acpal2d/cYPPX39ig3FFAcRXZOhQYyiQvwzhhQYwFEQI7UYF5nCmcioaKSYvX2DShpqqpjl4Qc6oDchME6/UND4ZCZUQHRgKq5JRcUKBqNqbCoxOAL1ZJ4k9q6eMkS1dbVmfvxN++6y0Cb9jgjY2OWlky9LNcYGOjR4ECvtcVZsXKFpfSaAVFyVuNj4+ofGLD5cl4AFSgPBkjljVgdcGImoanEtL2GNSe+ADRgznMASTYieJzfE1ueS3y3bN6i5ubFBoxAr5vqC9zyWh5jrjyX1wGtwC0mUAB0Ji0D1FQyrenEpPbsuVqVVWUGqDMz0waopPcO9A9ow4ZN3BH2Gup+h4fH1Lx0ieoaGpw61H+V2v7zae4L+Y3RA9SFvPre3L0IzP8IeIA6/9fQm4EXgQUfgYUMqKSWUidoiulcDaqjomaUSs4qk0pp/74X9M1vfEMlxYVWazk6MmywiRpGXR9QgZIKFKB20e+0tbXVYAUoAVDdOs3XX3/dgBFom00klBeJaMmSZh07flQ+X1ZVNZUqLi5UZVWFudWm0ih1UXV396mmdpGam1t0zTXXy+cL6LGfPaq77vqajZ1roPa5ShiAyhfw49Y2osgxfqtLpZVJ0K/0XM0t6Z68nrlQ4/kbv/kbpoCS+owCOjw8pIcfelhPPvWUtYWJ5UaU45cKcp20WiCfWkzmC5wBVFx/+/YdZsLEdVGZmTvPwdAoMTNrPVOJZSLhQDZxR1HFjRZwBfJ8Pr8mJpwercS4sbFJRUUlCoZJvy2367uQSlowQIoifOfXvmaPA65uD1HmCOzS/zU1iylU2OIDDALpzJ/H+DdqN2ZH9fV11lqGx808KhAwQA1YH9KArTd1pai7PJfrsRHAmjPfmZlZA3dawBAT1OZbbrnV7h1UWpRTrgt8MhZUVWCX+TJ/rsnmAnW4vb19SqdYE2pRxxXPj+mqq3cpPz+mgYFe62mLiy8bJii5jY3N5vorBaWsT339g6qqrdXy1SuVG4vZe5/b+ofYeIcTAQ9QvTvBi4AXgfkcAQ9Q5/PqeWP3IuBFwFVQHAvPBXhQS0jbEZRCpz+o0y9zanJCXZ0dOnvmjNWevvDC8yotLrK+maMjI06vSvkUi+WZKRApoqh7KHac59ixYwYZgBnKGKCEiggcApMGBsmUcoJBbdywTq8eeVWzswlTwqK5OWpe3GS1hIPDI9YbdUnLKl151R6FglEFFLT6xhf379O9992tgN9p2+KaDQHaALADW44jrAHx7Kypc4ypr79fs+mUkumU05MUV+L8fDNo2rZtm67Zs0f58biZDgGAtNb52te+pgcffNCeW1ZSpGA2pfKiIutvSlzcdjH9/X2Wngr4NDc3a+XKVZYGDOS5vzt3/oKKSkqtjQ6KK0AHIBEzgIwxo0ADaSieAB7j5nkoq6T31tTWq7a23iCOeXI9wJjXU6N65swZHTx40MbrpBAH5syYpFDQp8KCPJWWFtt1Sbml3hg45PWuAzFzp56WazJHQJya36xPKiktVUVlhcHjkSNHbGy0HcrLi9mYiIEprj6fpX4zPlTlU6dOa/u2nWaaxLg4P98vXLhgAM79wxh+vocrr+U6xGp0ZFxnz7YaELe0LFFDYz0WUXbdY8eOGKAuWbJENdW1Bt1jY5NWg6qs3wA1Jzeq5pYWG7sbtzfcq70/azxAXYAfBN6UvQi8xSLgvZO/xRbUm44XgYUYgYWsoKJQ0k6FN3NST/mD3Xpp9vfr0KGX9dBPfqzuri5TTYsKC0wlBCDieXkaGsQYaNLaqtD6hTpC1EeAhzpUYAtoBa6AJSAGWLJ2MrOzCgX8qigt164rd2rf/ufV2dWuwiLqQP1a0rLUHHYDobCampZo1+49Kq+qVTYtpVNZjYyO6ScPPKD77/+2mTi57r2MDdjg30Ap1zPzpWjU0kbdVNPOrk6NjI0oMTujcI5jrkQq63ve/R5t3rrV0kpRLkmh5Ry01vn6XXdp3759FqfUTEKxoE+NdTUKBgOWEksMcbWlX6sZ+vT02jX3XHutiouKDYRffPFFUxaJSTSWa8BH7SkxIV7mMhwOOyptLM9iCtSl0imhPmO4BJzn5aMs5qtl2XIbJ+ZLXAs1nNYuzJPesgCqufOm0+aA7LTCKTQFmDLLSE7YHseRGeUTFdNMpayd0KRBO6DMv+k7ynnNTCvgVygnbEZZzPX8+fO2Xrj00vYH4yyA14HmMXV1ds31pk1qeHhUAX9IV111jY2Z9GGU1DNnTpsSjzPzsmXLrMUP43HrUFkjALW9vUt9fYPKi8W1bftW29gYGR3SqlUrtG/f8+Y+zH24edMWDQ+PaHhoVOXllQoEQhocHNZUIqGyqkpzSQakfz5zwHPx9RTUhfgZ6M3Zi8BbLQIeoL7VVtSbjxeBBRiBhQyomN2gnjppqk7LGYAOSBgZGdZ9996jAwf2m0stAGBtZqanDSR6SPcdHFYmldHmzZvNhZU/+FHLUPI4F8oqUPPCCy9Yn0xggLpGICeeF1NJYaHWr1ujvv4+HTh4wEx7ALS6+nrF8x0Ae8+v3a54QbEZJVF3GArnaGxkRD9+8AHd/Y27lEom7a4FrAExU3fn5sRjXBMoBJZRNAE21MD2jlaNjg4ZdJeU4oxbrltve7d2XX2NImF6pQbkD4Xs/LSEAU6/+93vWQrvzOSEFlWUKC8S1OzMjBIzM2YWFInmKkG969i49UYNBsNqWbZMZeUV1i6HWlbKe6lzLSqMq6SEnqtxS38ltZexRaMYPDl9W0n5Ja2VsaMqdnS069y58zp1+ozV55LuW1xcYmuC83BNba0proBZZVW1gTPpt0HmPJ2w89x22222oQDwuesOZHNtxsD6kxJMLTFpvgAqyjLQTizNyCkY1PDIkMH6D37wA9uAwIBp2fJltpGBqsycuKcmJ8YtRrTOodcsPW37+wfV3LREV199jaM2ZzOK5zl1x13dXdbvlVpb2twA5AMD/err67fvo+O4+CYNrG96xzusLQ6qLoromdOnDLRp1dPQ0GCQTk0tplKYbmUz0jT9a/Piti5OjJ3WShyei68HqAvwI9CbsheBt1wEPEB9yy2pNyEvAgsvAgsZUFHwHJh7Y90BPGogAQxSUp96+kk9PdcDFRAAPknL7GzvUFG8QKmZpCleQAEQBcgBTK5REFAIwJDi60KAU5s4bb1QV65crsQ0fU5fdOogo1Frm5JfUGh1oB/80H9TIIdWMI47LOmmAPRDDzxgrWaSM2+YJLmw4cIXY2BMgBRqILWJjitsWkePvqKOjgsqLirUkiUotnHV1tZp+xU71bJilbkTJ2dT8huQhdTf16+/+7sv6vCRI/Jn08pJzyg/ElIsL9epf/XjDhy0utaZ2bRBYXdPn2ZmZ00Jpp5TPr+qq6ottbakKKZoJGRgiWJqrrh+v5kkkRJNixbMpU6ePGV1o4yHNNa8eNzSYbu6ehS2Vj/V1raGml3SbiW/BgYHVV+/SLuvvkajbs1rYtbAn80E2vYA4Jc7iDPrzJfbfgf35rmSZVODuT9mZhL67F/+pV5++SU1L27Wr7373WpqbDBVemxk2AAQx+Mf/PP3LW182bIWnT59ToMDw6a+v/e977V5nj59xtLD165dY0ZUXJfDVZVRWNn44DvmRsyP3qy33HKzY5yUzZoCfvbsGUulrqmpttRz0rSpNyaegDebAUHWYnxSa9etvwTdXMtTT9+4G7wa1IX3OejN2IvAWykCHqC+lVbTm4sXgQUaAQ9Q/yWgOhDpGPaQpjk4NGBOto888rApVZjVAHnUotZWVCsSyjE4BUaApf37UVwdd1YUNJQswKKzs9PSNUnrRCk9f/6cAeqyZUsNHo4dO2EOsaS2VtXUqKCwUKtWrda7f+125RUUWjosKar09JxJJPTQgw/qS1+4wxROgMpVv0hTdo2RUBMZF6DKeBin4xA7o86OCzp9+jWD8U2bNmvt2vWmMmKes/PK3VrU1GzjDwRppxJUOpPV9+//vimGvnRS+WEpFg4oHArSkMfgMycSNYUXtRcTpLPnzmt4dNRaqoQiOQZElRVVygkHVVFWKDqduK7D5mw8M2MKLfWmzAezKbd3LHMkltTIYq700EOPWJ/VhoZGU1JnkrMG4tHcPIM3oPp3P/Yxg31URPkCKrTUZZ+52kZzMQn6xR/jrrOwC22sG+NxU6kxSUJ55v6482t36tCrh7R9+1bdfNNNKi8v04xtUPjNhXh2akrHjh7Vo488ZCAPjA4OjGAQbX1aUWcBSNRTIJ0NBQ7SoImHc79EzIyJe69/cMDa9UxMTeqGG24wd1/GRlxQ6THnopaVWHMfuAo6yr3TxzWjqelZbd22ze4Hd9OE57nK+wJ9K7w0bQ9QF/od4M3fi8D8joAHqPN7/bzRexHwIuCk9S1Yk6TL3wCEhFrPYeXFYjp/4Zy+/OUvWWrq4cOHDdxI24yFoyovKbM6SUCL1FHn88pzAAAgAElEQVTqLIEs1C+Ag98BHcACEIbShRL41FNP6uCBfWpqajBwuHDhokEdqauAQ0FRkRnp3PiOm1Rbv8gAlZRkUoC59sM//rG+/HdfsLY3jMdRfmkTE7ZUY64HWPHlKqkANDWPExMoatM6e+akTp8+rRXLV+r9H3i/qW0XLrSqsrpGO6+8UpU1tZqamrbU3Uw6a+67f/VXf6X2C+e0uLZCQSVNzWVspCTnxQs0m8QUalwXWls1PDJqIFhRVWW/R+kMBcOW9lpcmKdITuhSGxxqP4FRYA0FGrDmu2texe+YJ0pjaVmZLlxsVUdHp7X6WbtunbnrklbsxIn6z6ze+/73a+euXQbMwCivp+8tIE3blcsBKjHjAEitt2kmY3DJOrm9Qv0Bx+355OsnNTQ8qIaGRSotLrb7BuMqFNeZxLS1z/EFA/rC3/y1pYX39Q2o9WKbtZkpLS3TNddcY06+zibFMQNL0sXZaGAcQLdr3HTm7BkdevVVFRUXG6Bu377doJQY7dmzR6+88ordbwAqMM/9Rno34MnYSVnu6u5V8+IWrVu/3mDWA9R/+y7gAar30ehFwIvAfI6AB6jzefW8sXsR8CLg/nHqAeq/qb9zABXzHZSwo8eO6C/+4i9UWVluaacY4wBS1WUVqq921CoAYO3atQYJKF0ADZAF5PD4ddddZ2AVzs21WsQf3f89ffu+b1nvU6Cyr39AAwNDBpYASGFxsQEqaaqrafkCYGUxFQoYoP70kUf091/6ogEQBzAD0AFQgAm1iBwADgfXoAazobFRfl9WqeS0+nq7bayM8R03vUPFJSXm9AokL1rUoHUbN1qqMUZEpN6SfvyNb3xDjz36sCqLYsrLCVh6NI/jrJvN+tTd06OLrW2m8qG8lpaVmxpMfDgv4I4rMGnC9J9FJSSWbisYxgKQrVu3zuKH+szvmRdmRIDc6jVrrH3LK4dete/AFqY/GDQRRxxuSf9du3693v6OmyyWACstXggX4yAV+HKA+ov2bH4+BTarrFJpp8bUAJRGLkH6jaYcV2i/T7OJabsHkEqPHjmsv/7cZ21zoLe332CfWtScnIje9ra32eYCvwNKAUrSdkkN575CjWddUVG57y62tdomxfRMwmqceQx1FFhl84SYAfG8nvNhrESMmROAOjmV0NtufIdq6+rtnK5y6tWfvvGB4AGq9+HoRcCLwHyOgAeo83n1vLF7EfAi4AHqz90Drpup85ADqIBGVhn19HTrzjvpqzlqtaQY25BmWxwvVFV5pSlgwAA9OKmPJB0TMHQMiaasRvWd73ynqqqrReJwX0+3vn//9/STB3+kkpIiA8rJyWkDO1Mi8/IMqjBJ2rZth3ZffbXBnpNK6zPV9LFHH9FXvvhFg6M3zJ0m7brAICAIgAAsHIAdab7AC71JJ8aGzSSpra1VFy+2qmVZi4EfcFxSWq7BwSGr2dywZYu53AJ9gNHBgy/pq3//RRXmBlVWlG9OuDOzSaubxF14xFTQcUsVBloBVKCQXqaxvDyDdGWyCvp86u7qtD6rgJ5bbwlI80VMUQM5LzFEFQZQW9vaLC2WGtNz5y9a6jS1lVU11Q6oJ4HEgCYmJhWLx3XFzp1asrRFJSVlFj8UVNJ/MXB6M0B1zabYEOAA8ogh64yrcDI1a469eEBTi4q6DqDioptOJZ0WOYlpvXLwoA6++KKe2PuY1QBjetTTDTTS6zVjkOm22GFtgFLuMdd9GZWTNSQG1J6OT4yb+VMqk7Z2Ojj2AvCopqT7cl3Ow2YE8QN4uScBVeqXm5oX6+prrjVVnMNtMeO5+XqA6n0kehHwIvDWiIAHqG+NdfRm4UVgQUfAS/H9t8vv1p8CHihlgMiJ107o4Yd/okOHDplqFQ6F1N/Vq2g4YuAB/KGUAhYcKILADGBDyu6uXbvUvHixcmIxTU9Nae9PH9GXv/gFxeMxgzPSUjEEIg0Wx1VaqdTV1Wvj5s269dbbFI7QOsXvoHMmoyce+5m+9IUvWF3qz0MUgOoCH/WLrvss0AqwAnoVFeUaHxvW9NSEKcKnTp20VNyNGzdai5v6+gbrldo30K8dV1yhZctXKCcS0XRi2pxuv/D5v1F2dkLx3LABMTWjKKdAF3PmOpjxFBYWqazi5wA1FjMYHx4aUU4opPNnz1mtJWovip/TKkamKBJToIy4kv5LXEnzJSUZh9vdu6/W+MSEpfkmge+8PMfB2B80OMZJmJTomro61dTUaWlLi6mGGFLRXigWQ0W9/PGvTYNcYHXqOHE2zigYCJoLNC68/EGQSs1aei8qaiaV1IM/+pHuuftuU8wxSWKdqJltvdihqqoag0fmDnBTb4t6vmnTJgNUvogtsIkpFzEA5knt7eruViDkpBx/+MMfNpWZWKGQEidix3lxIGYtgHgAlc0BNj3q6xsN4rlP3PRlt1+s2wt4Ib8pegrqQl59b+5eBOZ/BDxAnf9r6M3Ai8CCj8BCBlQnrfHfmiS5Ciqg2j/QpxJq/ibHTUU9evSogQJpqtFgjmamEqb2ofqhhqF+AgeAFwqqWw/K7+oXLVIkHtf05KQefvCHuvOr/6BYLGp9M1HRjp94zX4ORyKWNltYWKwNGzeZky/utYFQyEnJlPTE449fMkkCKng9sOH2QuXfwCLj4jHUNmCVdFFzAw75VVpSZODT1dVpbUwqqujpulKbtmwx1W7vE3uttvP9H/qQmf/QXoWWJXd+9e915JUXlZgaN2UUBY9zAp/WK9QfNNgCLoFJooxzMAAKpHW2d2psZEx9vb0GYYAUSiCvAbDcuk96x6IMMkYgjJ8xRkJV3bR5i1pb29TV1W1KL+ovacWtre2X0otx9SWdd3hkxEyctm3fYRCem4sR0eVdfF2zILeu11rL0P/Uh1o6I38AE6hpW1/UYAyTeCw1O2Mp4SjuD/7oh3rqySc1MjxsqczMn42FiooqTU8lLNWXe2/58uU2d5yeV69ebWtEqi5gyfqxpsSIsTAGwJTNA/qwAqWf/vSnLSUY9ZT7kvXlfECtq6SifJMezlqyNtTk0srHrad17x1XTV3ojr4eoC74j0UvAF4E5nUEPECd18vnDd6LgBcBIrCQAfXyd4CT4otKRjsRoAM19R//8S4BTShSpNn6Uln5yNmVDJ62bNliEAawAVWuuQ3QRo3hsuXLFS8uVjKR0IEXntPn/vIzyskJG4yQQjs0PGIKJa1Xcs1YqUArVq7Wrt1XGTSGcnLsuhjwPPv00/q7v/28uQm7ab1uX0/GA5iizAJU1DECyoAztaqAVTadMgfeeDxPM7POc1Bo6xbVa8nSpQY5I2OjVlO7Zt1a3XTzzdYvFag68uor+tLf/a3aLpwz8CWtd3hoyEx3ODftTXDSxQyKx4BqwMniEaYuckC93b3W5xOIYqwuTKPGAl6kSQOqbvsZd07AFi1nli5damnPzzzznF1zw6aNWrq0xVTTZ5973kynMJrauGmzpS2fPn3WII1a4M1btikYpNer0wP3XwMZMeIxi1M2e6lO043vbHLWgDQUCBj8c3/whVJ68fw5fetb39LpUydNNaVe2GpTMU8KBCy1OJ3OSlm/3SNuz1LuAYCejQ1Sc/kCyokZGxDcU1z//MULBpoAKs8xZb652ZRlerfyXO5FDLuWLFli9wCPsbnB2rEn4/MFLVXcO35xBDxA9e4MLwJeBOZzBLx39/m8et7YvQh4EbAIeID6i24EB1BdoyRAlb/nH3jgR3r88ccNUAEGFNQQilQmY6AGFACjwB6QA3y5gACAtCxbpiXLlxt4HXn5oD7xv//UzHUALqBjZGTUvlAq4wUFpqCWlZdr0+atuv197zNlFcIAmp7eu1d3fP5vTKED6FC/XNhCEUNx4zHg5BLchUIGw0BjDCOloiID1Pb2Nr32+msGd4uXLrZUZJxkKyordOzEMfX09ujGt79d23dcYbWWszMJ3XXnV/Xk3ifsmszBzJjogTozY/WP1F+iGgKYjBc4q66sMpWUMR87elwV5eUGV66qCxCSckxsOQ+w5qb7ojQCZMwVt+EVK1ZZqu6TTz5lqmp1TbVtAJDCiqr66uEjam1vt3m0LFuh4eER9fb1qbq6Rnv2XKeNm7ZcFlDdO8JNe3XTe11ANSUz6Dr6ZhTw+01h3//CPj300I919sxpa0lkBkoZp2URgOocfoVDESUSs5biy/iIF7Canx83hZqa0fXr11vsuDb3EzFhk6Gnr1eJmRkDVDYcqHvmPsPsChUV0Hd6qq61+9FtW+Obq6Wle5Iv4MCqd3iA6t0DXgS8CLz1IuC9u7/11tSbkReBBRcBD1B/CaBmUgYJoWBAh159RXfeeafV83V2dKggN241qByAKGmVQI3rnAosoGYBIHytWbtWLStXKjkzo0MHD+hTf/YJcwoG2vLy8jU6NmZwhShLemp5eYVieXGtXrtOv/0/fscZqA8VLKsnH39Md3z+85oYGzM4BHpdkOK6gDKAA/TxHbADcoA8YI8aWupAUXzHx8d0/MQJnT5zWulMUkUlJVq+Yrk2btqgrC+rFw8eVE1NrT7woQ8YUFF72dPVrfu/9z29eOBFez1QTK0uKiJmPMSL9N90MumYNuXF7LUA00B/v86fO6/6ujpLiyZlly+g/ty5c1bjC6AybsCf1jwo0FzDepJafMrMmffFFw9aexmgjVThG952o0rLKnT02DE9vnevkqm0pf9GozGrk0XxvPHGm/Te933gTQHVbd0DlLrpvZfAVVlL8QVMiS8g/eijD+vRRx5RZ3u79ZlFUQ0Hg6aymtmWtQKiZU1WpaUVGh4aNUB1NzWYN8DJXHmcFGug1e1ja2CeSqmrp9s2MILhkKUDs5ZsOFDDysYJGxDca5s3bzYnZFKsTTa1jQqfs+/yJi12Ftwb4C+YsKegeneBFwEvAvM5Ah6gzufV88buRcCLgEXAA9RfBqhpZbNpBQMBdXS26zOf+Yy5+La3tSkSCCsWyTUAQ92izyhgBSgAXCiDrtPq1q1bzVG2oqZGyakpHTr0kv7805/S5OS4wS1ut7RyaWtrN4WwpKzMenwCYitXrdH7P/hBJ910zrX3oQcf1De+fqeZJHEAVFzb7XsKiAIqABTj4AvwA7a2bdumbDqjixcuKBbLtdRY3GdffuUlHX/tuL0mnp+n6tpqrV672lKAMeDZfsUOcyMuyM+XzxfWxfOteuWVl/Xqq6/auVAJiQXqIfGanqQHp5QTDpnbLwAGqHW0d2hifMxqd6kJBaowQCJupKkyVsaJuooSCHgC4YAggIkBk98fsBY4KIfnzp9Xe0eHIpGorth5paUoj09M6vkXXlBrW7vBfllZhaX4clx73Q26/fb3XxZQiTMwyHe3/+nP3yWYJGGMRG0pcXnyiSf0yKMP2z1RQMr0TMLWhRRq4uCHCzNp20DAuRdAHRudsHkCmMz11KlTFh/SclkfYspjxIj7is0F5j88OmJuyr6A38AUQyTix+8AWzYmgFrOgboKxNoBoFpaL6B6+RY73tuiuWJ7f995N4IXAS8C8zYC3hvYvF06b+BeBLwIXFKDflHTxwUfnn+Z4ku9IfA1ODSgz372s06rmYEBJadmTEHl71mUSBRCIBE1DBdfAAKwQkV929tu1J4911gNaiY5qzOnTupP//iPNDw8aFBRUVGpxMysOju7zJU2v7DI1M7S8goDyGv2XGupt8ArtYn33n23nn/maVMtARJACpUNMGYMHMANdY2AKcolj1PbCRSuX7ve1L729g5VVVdZimxbe6sOH3lVwyPDGh0fUX5BvpoXN2vJ0iXq6Oow99qPfvSj2rB+k9Jpn8LhmKlyba0X9cMf/LOeffYZU+tIH56emlRieko54aCZCKGkAmsAZl9vj6UWR6MRXXXVVaai8viJEyesxtep1XRcaqnRJGWVGGEChCEQ8WlqWqya2lpz8T1y9JjaO9oNKMsqKi2NF8delFWMpyYmp+wx+ryiyu7adbVuve09/64U37lNnEvuzIwLl16kyBMnjuvb//RtPfvcswoG/YoCir09BqYoyPZHApsKlubrmCTRKzaSk6tUyjG04p5hTMA5mxysOZAKsLNeQC2wzM/WuignbKZPWZ9s84P48BzUVu5DNjs4J2u8cuVKRWIxR0F1mYsX+jCI8v6EudzbnAeoC/4DwAuAF4F5HQHv3X1eL583eC8CXgTm/vh2i+O8gFyKwBuASr9LwIq/70dGh/Xd735Xe/fuVWJ6WpOj4wrKadeB+tXQ0GAwAcBaK5o58x9SLd/1rndp4/btBguZmRmdPXNKf/LHf6jh4SGrGySdN5OVBgYGNZVIWKsZFELqU+vqF2nr9h26+Z3v1OTEhJ5++ml979vf1vBAvwEqYAPAATGAMbACqLiusKhvwDJje/311y1dds2q1RobGTdzncnJCRWVFCkSzVFr20UdOXpEw6PDqqur1ejEqAFPZXWF1anu2LFDH/3ob6u8rF6plJv+Kj2x93F94xv/qOGhQeXHYhofG9XUxIQCc8KdtVnx+yw9eHp6UkVFBZbyyvkwl2IOqJEoqAAq0EUcAW5iC2AzL+ZHbK6+Zo9B58WLbdq3f7/Vyfp8fgP4WF6+pVNT13vsxAn19vapuqbWYhwKhbV791V6162/HFBdV2RzPQ6HDZo5xibGdOTIYf300Ue1f99+W8PcWFQ54bBSyVkzsfL5ssqQdp1M2jxRUB1hzq8QtcuhHFsPAJP1Z41YM55DijjqMem+1KOyIYESyvxnU0lNTE0JoyYUcmLDxgRjZKOC511//fWmIpdXVv6L/6cNkDNk+F6+B6z3JuApqN494EXAi8D8joAHqPN7/bzRexHwIuCl+F7mHngDUKcTUwaBsMXk1ISOHTumv/3bv50D1AmFfI4qCECRbgnEuDWUqH3bt2/XjTfeqM20bqHlSiaj6bExnThxVH/2/33CYM0xLiqz1FVMkqwtit+v4uIS5ebFDVA3b9mqd912m0HbfffeqxdfeMHamvBBxOuBEw7SRgFV4IfH+XJ7XZL+S3oyKbxlJWUKh8LWFzSdSau6pkoty1oUzgmpta1Vr588oWQ6qe6eLlVUV2jt2jU6c/aMXeO2227XjW97t4KhmCl9hQUFOvLqId17zz3q7u4wE6X07KxBqrKAmUxRpR4T12IMlORLK5mcNTdevnANRu1lfgCX29eT8TIXxs4BlDUvXqINGzeqpITay3Y999xzVpsJnE5OTRvUt7QsU7ywUGfOnlVPT6+KS0oNaAG/q67eow0bNl9WQSVeHMCimzLNurr1xS/se0GPPf4zazkU9AcUzY1ocHBAqWRSDfV15vzspvlmfg5QnZvNr0hO1Nx8cW5mPpwb8EY9Zb1cWEVJ5XFiwZpRZ5rKpK0n7fjkhCmo1C+zBozVVWB/4zd+Q+UVFZdMtdwaVEsRT2c9QP0l7/yegup9NHoR8CIwnyPgAep8Xj1v7F4EvAhYBLwa1F90I7iA6kAp6qTf57MU15GRYf3e7/2emRNNj08oEnL6jKKCUSsJZHHkRHI0k5jRe97zHm3fvdtJ9ZydNVgEOF577bj+9//6U3O65TUonAYeExPmNgto0Wamqqpai5cs0foN67Vr924dOvSqvvbVr6qnq0vjY+MGyhyuKRIQwjUYj5seyu9clQ3FDthJzaaUTqUNpEilJUW5vqFeNbXViufHdeToYb308kHJl9WKlcssTXloZMgUvXi8SB/9rd/X1m1XKJLjmEQ989TTuveeuzU0NKihgT4F/X6Nj47I78s6zr+JxCUn27GxUVVUVShNSm5pqUHWxg3rtWbNGqulBOxRUrs6OzXKOWiTEgiYwgi04dRbWlGhoqJiU0f37dvnqK0TE0okZiyermLa0dGhru5uiy1w+s53vku7r75WwXDUeqP+6zYzpHKznhzEyTWeYgxtra2Wzrv3CZycOwxeZ2dmFQ4HlZsbVSadcdydc8KOsRKNiky1zNjvcPMl2zYYCNu/2UhAzeagvY6bsovZFm7GpDYTGxRVHHp5bOWqVUpn0waurBn9cQcHhy7VQRcWFerjH/+4CouKFcQFOJm0umXqVp3/4Unx9WpQ3+zt3wNU78PRi4AXgfkcAQ9Q5/PqeWP3IuBFwAPUN70HsmZogxure2D+A7xQh/rigf1KJabkF88JGCACE4Cmm5JKauwtt9xiCmBObq7Bgi8U0tToqF5++WX91Wc/a8Y2wOSiRfUGLJFIjiLRiM6cOWNurRyosFdfc7XqGxbp4Z/8xHqTXrzQqlQyY66sqKYob26tIj8Dcihqr732mkET10CpY4yAGs+l/hTQwXmXeZLSi3tvRUW5wQ/pvkAqkLdu3VrV19fZtVPprOobWvT7//cf2fOA8Z7ODn3qk5/U6VOnlE7NWmovpZqmIKac+tNgwDFQmqI3qD9kDsUueG7ZsllX7NhhMNt6sVWnTp7UhfPn1NtD6i6wGLTxx3Jjyo3HlVdQpA0bHRW0p7tbL7100NrloCSTYosiWxDPN6ijBQyg2NjQqFtve7fWb92hnLxiZQHUucV1vtPCJ2Pjdh+njyk1pxPj4/r+/fdbevfIyKD8AVnM6Fvr9ELFDMmvVCotn3wGjMCy42Act3VCIcX06YrtO/SVr3zFeseydmwaoBRTM8y60GIG4AbUUZcZ++HDh23+bB5MJ6ZVUIDzc54BLzW5wWBI0dyYnevDH/l11dbXm6LLPcza0+OW53Iuxuodl4+AB6je3eFFwIvAfI6AB6jzefW8sXsR8CLgAeovuQdQIwEg97vjwprWl770JT337DMaH+mX31JYfQYBwB9wyhcqHiB427vfLd9cL1Bg5/mnntJPf/pTMwNKzTpgA2gAIpFI2FTa6ekpc6fld4WF+ZZeu3LlCvvd888/bymr6VRWiWkHQLg+18ZExzXTAZRR4gAglD7AhBpGailRKnm+6wxLXWp/f58WNSxSY+Mie5z6R/pykrpKvSW1oBs3blA0N6rDR47JF4how6Yt+m8f/rDyYrlWG/vIT36ib37jH63WNDmbUAUpqPGYwsGQ8uN5Ni+gs6d/QKFYoVJZ2Zhpx0KsNm/aqCWLm5105UxWvT3dOm+Q2m1KM7DHHMbHp5RfUmrmUaVlpQr4A3r11UM6duyowSmKZWFBoVasWK5+FNnuTmsJQ+uV237tvWpavlppX84vBFSKNFE+gWLaAQF2YyMjevjhh7R//z5zKx4eGVQ2mzJozsnBJMtvkJrN4PpL31dZ+i4KOPdLcjZlyu0HzYk5I182qz/75CfVOldji4qKSsqGArHHfddN9WW92EQAtJ1NCNT6sG1icH/QA3YGFTcnak7QGEfdfMstWrN2nXz+gN27ht7ZrNXkAsqeR+2b/4/vAar34ehFwIvAfI6AB6jzefW8sXsR8CLgAeq/4x6wFM1s9pLqxL/vuece/fTRhzXY2yllUnYWQALQBE4xquFnIPGGG25QfUODxkdHjQzoHXro0CFzrAXCeB6vXbZsmeoX1RnE9fX16vz586ZclpWVmBrY3NwkUmPPnT9nAFSYX6yxsQlNTk47bWpKSw1kACXMhjgnLq6cH+ihTnFoaMgev+666wx2gGAUXL5wyJ2YHDNlzq2FLC8vM1WV6wJ/OPquW79eP/vZ4zp5+rzyC4r0+7//B1qzdo01Lunv7dWnP/Vnamu9YCnRy1uWqCA/bnBYVVVpab60ThkcHlVbT7+GSVE2QA3ZdZubGrVj+zYzdyJeAH1r60VdvHDuUtoyimp7R6dKyiqsBrWhsVG1tTU6dfKUnnv+OY2Nj9t6FBUVas3qNWZgRNpwVXW1brj+eu2+5lrll1YqrZCT4vtz9wBgCkBSN2s9S9Npg8lnn31Wd9/9TVNz6XGalePKe0mdlE9TU9P2b+Aah17qYGcSs5am+5GPfERbtmw1BTSUk2MK7Z/+0R/p9ddes3VBaQdQ2dTAEIlaZtLFWSvOx31Aii8px8Al7se5sVz7N4DKfRAIhlReUam6+nrt3LVLW7duU24sz2bHPYsy66b5en+8eID673jr857iRcCLwDyNgPceP08Xzhu2FwEvAm9EwKtBffO7AQWMw02LBAB/8pOf6Lvf+ScND/RI6aQBrPUOjcct5dVN8UXBJF1zxcqVGhketjRNwJRzkCrb09VtAEJ9KA7AGzeut/6aAwP9Bo1tba0GNbW11Vq8uNmApaOzw1JIQ6GIenv6NTAwZEBJaicAygEEMiZ6r5I2Crha79b2djNwogXJNddcY+AK+KCOAnKdXZ2amZm263A+zltTU2Vj6+7utNRSHIk7Orv16M/22hhq6+r0ux/7mCoqKwz2Hvz+/frW3d80GG1ualIqNaux0RGVl5XaXEaHR+QLhnSurVPdff2X1E7SZemXumnjBnP2zY1ELSUYOB4c6DdgRCkeGnDm0dPXZ+NsbGzS0pYWi9fhI0et3Qwpr4WFRTZ3nJFJv16/foN27rpStfWLlPWH/g2gAqcmL6Jw+rJKJemDmtFLB1/UfffcYym3mDrxRRp2JpuyFF5qSVFQ3aTgQIB61Jj1tF21cpV+8zd/S6vXrTOFHcV8NuGkY/8/f/g/DVBRuFGrWR8UVNaCg3uJ+4g+qaT6klrMPVhSUmwqaklpid1r9HYdGR2zseD6XFNbp127r9KmzZs9QP1PvtF7Cup/MnDey7wIeBH4lYiAB6i/EsvgDcKLgBeB/0oEPED95YD68zV7pJgeOHBAd37tHzTc363sLwBUM6/Jy7P0zhUrVui6669XNhDQl++4w0AF+HvyiSfU2dF5ycEVN9edO3coTJ/LYQc06bNJem5lZbm9pqi40NrEZDJZFeQXqqCgWD3dvaa8kSbqpvACUyOjI1rWsszAlueT+osq+9LLL1lKLKDZ0NBosIRCx5y6e+jFmW9wtGrVKjP+AZ6bm53n4eiLWVJVda0e3/uULra2m0HPhz70QX3fm0cAACAASURBVN10002KxfM03N+nv/zzP9drx48rnuek9Y4MD5nqZ3Ww/oDy8vM1MZvWxbZ2A7TC/AKDQdx9F9XXWYrrxvUbrDWL1bFm0gaqQ4ODZko0PTWlI0detRgBoU2LF6uyskpT0zO62Nam7p5ejU9Oqrq6VsuWrzCAXbZipcowJKIOM+tXxkfrID7Gwf3snIGTo6Bal9NsRufOntE9d9+tZ5552lKigVcAlVjOpmYNTlFN2ZyIRnMtBXl6OmFpv7t379avvee9al6y1GpBiZ8/EJQyac1MTemP/vB/Wp0xCjIbGSjYmCShdLobHgA4mwNsKrz00ksG5KRdUzNMajNrHrYWNeOamJpWXl5cixoaLcV38dIWA2fXfZh70a5Pqq/1cfWOy0XAA1Tv3vAi4EVgPkfAe4efz6vnjd2LgBcBi4AHqP8xQEXh6uzs1Fe+/EWdO3VC6ST1nelLtaTAKV+odq4T66233mow8YlPfMJScYHWgy++qJOvnzQYAdJQz7ZuRfXKNUAFRuhRyrkxLXJSbwt04rUTBpgTE1Pq6uoxF1tAi/Py3EgkaoopQALccF0AG0Bi7KdOnXSAZnzSgIZ0WsCoq6tTXd1d5kgL8AJ+wBDnrq6ushRdHI05Kqtq1NbWqYcfftRMgUin/fjHfk8ty5crFMnRU489pju/+lV1d3WZQoriiPlRbjRioBcM5Sg3v1Bnzl8w91qTObOkoSZVVIhzcZVqqqqVmJ5SXl5MhQW0UhkxJTFKS56iIg30dWtmdkbRaEz5BQVavKRFJWXl6u3v14XWdl1obdOadet1yzvfpaXLVigciRqMmsux4eicg6/zqKOezimoPAeo/t53vqMHH3xgzkXYbym/PIc40ocUAPT7HdC1Fi5W3+k3tfZ3/sfvqGX5Ck1NUPebY9dPp1JmuDQ7NWkKKhsGbCqwOcGmAmvIWhEjV01lHd00bDY9pqYmLc03lhezVHIAFSieTaZUVFJq7XXe94EPqKKyygycnLRgn6X5ujWp1Ah7x+Uj4AGqd3d4EfAiMJ8j4L3Dz+fV88buRcCLgAeo/457AEAAGtzvKF78wf/1O7+qvf8/e+8BX+lZnnlfp+sU6aj3MtJopGkez3jsscfdgI0LxUBsMBgMDtWYGooxthO8IST7JdnNlwIkm7DJbkgILUBCYG2KbdzLjD29aLqkUa9H0unf73+/OmNTXNDwZWbhOfyEpKPztus58uj/Xvd93d/7N2XT8yfGkgClQAOlmZTuAjLA39VXX22gSO8qUEIgEiWdB/s8QGHfOF1nnLFWNbXVBiF8v2XLFs3OzhikNTU1mGsGpOGqZjN5zcykbD8AjJfoijvmt/0BvewD0AVOAFQcTLYFKkl9nZ6aMceOgKIVK7qVKI9bmXBf337bH6CNA9vW1uKNUSkWDH5DobDm5tK6776f2PE536uufKWuvfZaNXd0qJjN6s/+7M/0b9/+lsbHxm2UDI4kgN3c0qJ0Jqua+iYdGxiw2Z4zU9OWiAvAlkXCdg30fjJCBzBvZiRNPq+Z6WkrO25talR6blrT9PX6/cpk82pta1drxzJlc0WlFtIaGh7RGRvO0pVXv1rJqhrDTzgYx5OwIHpkbcSM91vwLKQWi5au+9BDP9E/f/nL6j92zBzOfCFn55PNZJUrFDSbmjUAZJ05N+bXJpOk9K7XO3/7XaYdo3AikagW5uZt5qw/FNLo8HGVhYK67RMfV19f36JD3mjje3jfcO1oj4tNf6qXBrxg7yWOxfsB2A8EA3YjoSwatUCmXL5gs15xjN96002qqa2z82P9ebDO9KlyrVy7ezhAde8Bp4BT4NdTAfdf+F/PdXVX5RT4jVLAOajPv9yeK+Yl+fIHPsBnpZJ+v77/ve/qS3/zeS3MzRqgUvYJQOB8ASeAAe4gYIqDSgjSnr179Q9///dWrouzBaASisP2uIc9PSvU1t5qQMl+CDEiJIiyUgCSwKLUXEqDA4PKZCgFlbmhBOxwTpzrz55nqcSTa+CYPDjXVGqOYSjm7vE9gLiiZ4W6u+kb9a6Vzz093aqrq9XMzLTyhbwBdTAQ1OTUjEZHRvXjH99n4Mv53nTTTdbfWt/aqv5Dh/RXf/mXeuShh628l33FEnEt6+jQ9GxKPn9Qs3O4wAPWVwp04Z5i7gFkAR+OZU5VVUm1NDfbz9GpPBFXbVWlsguzBpIFyYKi6hqatKxruSoqqw1I59IZtbQv04azN6noCyibyyscji7q5DmhHp4CbF7KrVf/W9DuXTv1v/7h7/XE408oHo+pMplUIhHT9NS0pqan5Q/4NTw6asdlFivONXquX79B1193vTaff4ES5RWW6ksvazAcMWc1l8koEApqfnpSH/3IhwxQWWtCkuirBVC5GcJ6lFzZ5uZmg1jcdH5Ggi8ecGk8TzyRMEBNZ3KLTnKPbnr7O1RbX3+i/Jhj0JfLjQUranZ/vbzgf+Odg/ob9U+gu1inwK+dAu4/8b92S+ouyCnwm6eAA9TnX3PAAKgz9wnXzXoMSWvNa2pyXLd/4nc0NztlP8MZJXkVpxLg4DWUbOJubtq0yUacBMNh68/0+hmL6tvfZz8HSAgsWrmq12aNAkqAya5dOw1MgDOSanEzKe0EbEZHxq28FEfQGyWTNlcU5w23c3aWcSxe4A4/B1Jw3Cz5dW5OY6PM4ARMveviHHAJCWRiVmdvb++i47pg+/bmk3hwO5eaNydzdmbW0nN37NhpcEVp7htvuEGbLrzQSk8fuf9+/cWf/7ldI6NtcEtTc3MGc7h55cmkuYSD/QPmsIaC3qxUgDefzZlzumb1agN3NADmR0eGlc+kVZEos9E21m87Pavmljbru2zr6DRAVSCo+sZmrVi5WoFwmRbSGWVzBeuLJXCJkmI+8oWCIqGQwTflyOzzX77yT/red/9DuWzGABU9SRQuud04sRNT0zZ3lJsS9OGuXbtGN7/jnVa+HUuUe/2eHg7KKNqM2hIEZ/Wxj37YRg2hJw42awrkoyvP8d7hwRrygXPNGlZXV9n5M2YGOGX9AFQSiSurqtW1vFs3vf3tSpQnLbXXSpqtvNcraXZjZl78v/EOUF9cI/cKp4BT4PRVwAHq6bs27sycAk6Bl6iAA9TnF6oEpiVHkVd6wTrSgb59+r07btPE2Ii5pYAWzinwh0MKuFDKC9QArSS1EjxUCsYBTvr27T8xGgYIWbFiudqeA6i8dt++veaaxeNRdS3vsn7FifEJK9/EwQNcOBYjYXhMTEya40a5MUBamn/KcyU3lWONDI/ZaxmPskhP5gQCwI2NDQaUBCk1NzdqcnJCx48PMoTFgIckXkpdcSDZ5xNPPGH9sOAX5cxvfNObVNfSotT0tP7HX/+1Href4yY3GVACr2WxmME0YD5Kmm+xYHBKfyTXU5WsVE11lV1XdVWlgSIOKnNNpybGVBEvUz6X1+EjRzQyOqa2jmU6c8NGC3Aq+gPK5HJqaGrVyjVrVVvXIL+Vt/q8NOZFV5ylBL7ZD32yU5OTeuShh/SDe++1ea25LD2uZfbhuc5eOfZCOis/807lU2o2pZbWFnNOL3/lVQbAwCn9nganpfZWA1T+r6BiPmM9qKUQrBKglkp7uYHB19xYAMoB/NIIIcqk0YowLd53gCc3KehxRd+e3pV6y403Kp4oVzD0LKByE8KsUzcH9UX/y+gA9UUlci9wCjgFTmMFHKCexovjTs0p4BR4aQo4QH1+nUrlvYARIMbnUk/f/ff9SF/4i/+ukaFB+xkPgAtAxUm1hNVw2J7jYSm8VVUnIJGSzsceeVTHjx836AFCOjrarcQXimAflAjjokYiIYOV7hXLbUam9cHKb32PJLyWyj2BEM6Rz6VyXuCa/QOsuHO8Fpg+eoT+z6OWHgu84loGgrhs3sxXzp+eWMaclJfHzUWWr2jHnhgb1/xsymCVn2/d+rS2bd+h0dEx6zF9xSsu15XXXK2K2lqN9A/ojjvusGTdwcHjBp/prHc8QAzoA3i5ZgA1HouaVj3dKxQM+Oy6U7MzVoIcCgbNTUzNTKuxoU7BYEAjIx5ot7S1a8PGjaqprVfB51MgGJYvELCApBUrV5lhml5I27XSv0nJbSjslTwDrDy3c9t2ffPrX9PuXbu0sDBnqcLBQMCCo9CVXlLc04VsXr4Aa7KgcLjMEoxvePMN1gcLtBucMnrGgLQEpqXPBELldPsnP2Yjh7g+ZqVSzs0a8UFSMjcXeC8BqGjkAWrGNKMcnDJjK+u2A/ispLi9o1OrVq/Wb113vWLxuLnUzy1TB1AxcV1G0gv/t9EB6kv7t8O9yingFDg9FXCAenquizsrp4BT4JdQwAHqC4uFA8kf+UAbEAk4AHxf/sf/pe9886tKzUwZtAFwJSAFIoEs4JOyTT7WrFljYMi+gDNKYv/j379r4Tgcg32TlNvW3rKYnNts8Llly5MGZ4DZunVnmFsHrCzMp0/0KnoloBMGKhwLKOZ8GEcCkADQJO3W1dUbAKXTGY2PTVoSL8fnvIC9cITEV9owC4uQG7RzOvPMdVq5stec4PGJcU2OTyjATNKRMZ218Swd6+83mB4bn9Tx40Oqqq7WG667TpsvuUTK5vTIY4/rG9/8V23fvt2OZYFLhYLBFsA4Oz1jZasAaktzk/Xrtja3aGpyQv39xzTQf8zGzBiIxxOWLlxbU+NBo418yam6ukarVq1WY3OzBSfNL6Q1PDyq7p4ebdp8vvWCMo+VUl/ChHAXCUviXLLptLmnjz76iB5+8EENDx23AKbZmSmDQesHLeRtrAz7zhcDmp3zxslcdNHFuu6667Vm7VrrzcWpNUAtwenPAaokf1533vYJPfP006YHJeGsg4UeleHYRi1ci+OytoAq4VWsKaFRdk5+L+TJO4zf+k+XdS63mbuvvfZalTH2JhA8AaglmLUgLdeE+oK/9A5Qf4l/QNxLnQJOgdNOAQeop92SuBNyCjgFflkFHKA+v2Il98kQYLH/FLik3PMr//xl/cuX/0GhgM8AopTuixsGXAAZBADhfvH1ueeeewLK2C8u2QP33a9t27adANTqmirrQQUW6edktMpjjz1qQFws5rV582ZL8gUGjw96zivJurhwc4Qe+XwGOQAqUIqLyvc8OEdej4NZUQHEVmp6alb79u23OaipFCNkigqGAratlx47b3Dc2bnsBBxzjPnUnEJ+vw7s26/Va1ZbXykhRJlsVocPH9Fsas5GvLzu+jcqFilTWUWFHn/kUf23//bfbZwND9J6S7Ni2Z/BdCGvzmUd1gObnl/Q8cEB6zmdnZ02KAdQe1as0Jo1a61/lWNxXelMxsp0KY+mxDWxmICLOxyNxdTW2mY68ZqJqSklKirV1NKm2to6hUIBHTxwwEqPd+7coYN9+w00Qb/JyXHrSeW8uG7cVFzJTN6nbF4WinTDDW825zZCEBIlvTinfDz38bNOqi+vu27/pLZu2WIpyIwD4r2Cw817hfMmOZh1BOB5DxGExdeU+MKXACp6sGvc4PJkpc21JcX32te9TqFImT1feg+znri/bg7qi/8X0gHqi2vkXuEUcAqcvgo4QD1918admVPAKfASFXCA+vxClUp7cfsMBp6T6PvA/T/W3XfdrkTM608ELHgNJa9ALA8CjnBB2Y7QG8CPvlRcMkCWFN+HH354scSXcTIJdSxrt35IHFjga8uWpwwecfouuPB8gxigZs+ePda/CcwAHziywGjJfbP+RJ/PXErgGQAbHh6217S3d6ipsVWZdM4gD/duaOi4FtILBmycvwFZMGgwhLtZU1OlVatX2XlHIxEVslkd7OtTV2eXJcQuUD5rcz4DmptfsFmja884U+s3nGWjZ4Djz332D+x6x8bHlYhF7To5d798ymQWzMWk3xSNBo71a3xs1PotSfcFlLmm5V1dOnPDWersWqEtTz9tWtCXCmTX1ddpw4YNqkxW2izZmdkZc0KzgF1VlaUBp+bnNTuXVk19o+LxhAEzWhKIxPXy+nwua4FJ01MTmp2Zse9ZW9ODMupCQJ3Le/XqV79GF1x0kZLlFZ5rCgRS/ksgET2fpcfPlfpmddenb9PWrVuthJf+ZD6XbmxwA4L199zutN2AwEEFUHGPWQ9KfK203OezsKwKALWzS6tWr7HZrwFLbPbmn5ZusNi4WaoBXI3vC/7X0QHqS/zHw73MKeAUOC0VcIB6Wi6LOymngFPgl1HAAeqLA2oJVEujXNji2NHD+vCt71UukzZ3r6Wl2XYEbAAFwMWBA30a6B8wWPFKgEPq6ek1d3TD+vX2sx/+8IdWqgpsAmxdyzstEAig9caL7DF4BFDXb1hvwAksPfrooxoeHrKwIoKNCGjimIyNoQw0Fo0pl88Z5E5OTBooG0jHoqquqlEkHFUmk9fk1JRB7ujIiNKZBXNvOY9CwevLtLEvaXpepYbGBkucbW1uVm11lSZGRiyYBxAiqAjwbGputjEypNySKrvuzPVat2GDuZL0qH7gQx+yYKLMAjActHOur/X6SY8dPaK51KxdO2XE8/MpmwHb1blMTY2Ndj6MbklUJNW1YqUOHzlqfZnDQ0M6cuSIOtrbdfbZZxnIHjl82MKXSuNxOtrbrHS4vq5Bu/f36cDhY0pWVSscClkyLscBTp984kkrKTbHPJWycyjYaCHrLlUun1dDS4dec+11uuxlL1MinvD6WSMRK6fm/CgdLoVp2ZviZwG1kNbv3vlpPfPMM+aM8p7h5gE3GXC9AU90Ye34MNfakpq9VGEAFQfV5sX6AdWQlS13r+jR6jVrdfkVV8hn5b1euTbblxxUB6gv/l9HB6gvrpF7hVPAKXD6KuAA9fRdG3dmTgGnwEtUwAHq8wtV6sUEDEpzRIFJb1blvL7wV3+hgwf269FHHlFrS4vm52YNdnAY6QUF7nbs3GmgwBiTpqZmK8Nc1tmpVStX6sjhI/rxj350YowIab3ACi5ZsrLCwK9v/34dOHjAwKWrq1N1tbW274cefshcQ0qCATp+zvkS3EMaL89xngcPHrI+R4AHCOP8SQDG0SzN2vRSYqeUZlRNIGD7slLWbNYcN4CPvke+x51sbWnWutWrFPBJNdU1CgSDmpicNAClbHbg+KAyubyGhkb0issvV6FY1KWXXaaamlrdeddd5hziatIXimvM7FU+Hzp4wBzNSDhs54LTV11VZYDa3NJsMHrk0GEdHx5RWSxhjiUzSqHnyfFxc6/XrlltpbH0/+7csV0z09MGc/V1dRZS1dTYLF8wrInplI4cOWZOK+XWgDa9mYAiZdcjI8MG/9xYKBRyphUjaTAkX3nlq/Tmt71dra1tmp+bt3EuQCVONbNGLSn4F4HpCVDN6Hfv+LSl+OIAE4jFZ5x1jgOoclzWzWbCBgL2PWvBGnql2F5/KdpyU6KxqUWdXV0697zN2nTeeYtlxp6Dyj75cCW+L+0/ig5QX5pO7lVOAafA6amAA9TTc13cWTkFnAK/hAIOUH8JsX7qpUVl8zk9/NCD+tRtn1R1VVIzk+MK+n3auGGdcumMGhrrbeYno1z6Bwe0vLtHnV3L1du70gBxbHhEO3futNEzAAqltQQs0WcIUNKHSEIuLiqQAnQyqiZSFtH+/fv02GOPmKNaVVVt41gASca58BkXlYAdYJT9ev2eOUuLBfRqapKqqkoaFM1Mz2hg8Lil4eYIArKE27CF74TCEQvbmZmZtVLeskjUkn7rqyrUWF9ngIiLFy0rMxcXN29qZtpmnuLc5goFK8u94MILdfkVr9S2p5/W3b//X5TN5jU6Nm5ADHzSkzo6NmphSLiVnCuwj3NaVV1lvZNj42MaHBgwt7kiWWHHi8XiVroL2FIiywcuL67z0SNHNTwyrEQ8bqXJuIiDx4/L7wurvWO5Eoly245gJxxjymUJT6LkuX8A5ztgunN96MijY9kyve99H9DGs885AX7evNNf8PgZ59RKxM1OLehTH/8d7d2zx1ztUtJz6UaIdxMhY8cu9Txzzawr741CMW83KcxVzXrhXB3LOlVekdTb33GzWjs6np3B+pzTKp2O++PlhX/nHaAu9b+JbjungFPgdFDA/Tf+dFgFdw5OAafASSngAHVp8nnjLYs6dPiQPv6xj6qIw7iQUlkoqJU9y5WZn7N5opWVVRZMNJfOKBZPqLoGJ6/aAPXYkaNWigrMUWbLAzcPBw0woRQYoGQkDXBD/yiA2tBQr2PHjuoHP7zXnDugDHcQ2CFsx8o5F3sP2R/fs38+KClNJsvV1FSnZNLrWQWGhofHrEx3fmFB8tFvGVr8HJb8AQtBKhZx4vzKphdUmSiTn+Ah+iH9fpWXV6i5ucn6Wzk/wBvAoveVa+ns7NJHPnWbcnPz+qcv/6O+8+/fM3in3JftKfGl3xSnlkAjnMKysrBt6znDc5qZnbZtgkG/erq77Zr5ANC2bNlq19Hb26PVq9cY8KfTCwb/6N/c3Kz6+gaDyh07dsuvoM4+e5Mqq+hXnbRSZxg1GAxry9at9hEuK1MgEDTnl58Dkq97/Rt0+eVXLqbsMpbnxf8UYO14lAAVwL/tox/Vrp07DTKBTdYRvVgPnFOupeRys+1zk5WtDDtaZu4qUI2D2tzSamNubnrHzaqorHSAurRfa9vKAepJiOc2dQo4BU65Ai/+r9IpP0V3Ak4Bp4BT4IUVcIC6tHcIyEHJZzaX0Qc/8H71HzksFbJKRMvU0lSv+dkZG+2Cc0dqLuNH6MtkTmcyWWlgtTA3p8OHDmvXrl3avXu3QQnuH1AJqOCOUqpK2SnwWfo5JaGEGe3es0sHDhxYdNYqrXyXMB1L9Z2bs2OsXr3aLrCvr89gEfgh8Ki2tlKxWMTgjZCdyalpm1M6NT1jzimuaTgSNUcxm2PUDpwatBLXhfmUYuGACpm0QRQ9q0AipcG4mpTLApucB+WyAHRbW7s+deedBk+To6O6594f6amntuiZZ542pxfo8kpRgUS/Mtm0fQ3UeSnGBevhBdIJilrW0WZlrwAyZc0cC8AD6gFJ4A39ANUtW7aYnqQD41ATDrV/7wG7praOdhtRA5gX8kXFEwnt2btPTz71lGZSKQNU1pm5ohdffImNlGlrX2YACKwvBVBVzOsTH/mIzVtlTQHUUhku18cHa0lvM+tZSl/2ZvEyQzZs/bhcf1k0qlAootq6Ouv3vfGtb5N/MSDpZ51d56C+tN91B6gvTSf3KqeAU+D0VMAB6um5Lu6snAJOgV9CAQeov4RYz3kpf+znCnkF/H7deuv7tP3prQr6i0om4qqvrdLs1KS5gAAqABEMh7X/4CHV1zcawK3s7TUwGRkaNkB9+umnrXSVkSONjY12JICPdFegEkgBSLq7u80NbG5u1OTUhO655x77ealMFJAFbAC2+vp6AzL2A+jgxLK/WKxMyYq4yqKMeonbPM+Z2ZSVB4+NT4gq31wur9VrztCatetsduihQ0fUPzBooByPRpVdmJVfBYWCIXNAvbJUoNJz9OiVxf2cmJywc+9o79D111+vjZvOUTga1/zMnPbuP6innnhCDz/8oA4ePGABRB7shgxI6fMFHG1GatCbWWpjdBIJc2k5F66Lst/mlhZLvi2VvsaiUYPNXDarffv3W4kw4E9JMA41MLpn925zhsORiCX6so+qqhoNj4zaNpT54pxS3nveeefpzW+5Ub0rV8nnD54UoBayaf3Ohz9s/cUAOCDNtaAT10eKMbCN282NBXqEeQ03AUqjf6gqNue6osLWL1Ge1MWXXqprX/d6+awHlj9RfvrPFAeoL+133QHqS9PJvcop4BQ4PRVwgHp6ros7K6eAU+CXUMAB6i8h1i8A1Hwup/e+913av2e3AWpleUKN9TUGqAAVgAj8BEJh7di1W0V55bArFkEz4PMbiOzYscNgC6ikLxRnDTey5KB6ATkJcwFxJMvL45qemdJjjz1m2wM3uKaUgvIZYMRBBcaAV35O0q3NBo3SL5pUsiKh8oqEQsGwAerQ8IjGJyYNSCnnfcNvXadrX/9bBmSk295//wPau2+/9dnOz04pEvIbSOFWcjxAuASrPL9u3ToD9CeeeMLOHS2uu+46GxFTLAbkC0a0MJfS/ff9WP/x3e9q9+5d5hDS/0qv5vzCnIEbwEpPLfDGfgHWTNpLHMYFPX580Eqpge3m5hZ7DdcN7ALv4+MT5kLT04tDPZdKKRjw2zkxwxUwB/I6Ojttf5Q6U+579Ngxg1WA8brr36g1a9bIH/BKn0/GQS3mMvroBz9o5ccAPeuDfqVxQYB9aTwQ5d9cA043gOqVRKNO0cqCmfkaiyUMxq951at10cWXyMf4GQeoS/vFdiW+S9bNbegUcAqcHgo4QD091sGdhVPAKXASCjhAXZp4uFELmbQB5AdufZ9S01NW4huLhNXW0qipcVJZI+Z2tncsU6Qsqn0HDmr//gMWmkTg0dkbN6qlqdngEUAFHgHUUokngApUAjKpVMpKW4E+oGZubpYsIwNZHDYAjPmZ7Ks0s5PXA6mUtwJAhP/grpYD0Y21qq+rMRDK5wtW4kt57/TMrKanZ9Ta1qG33PhWXXDRJYrGEhofG9eWrU+bY7tn1y6l56YVZNSnT+ZS8rByWEbbzM8bPK3sXanNmzfr8OFDdl6U+1577ev02t+6XolEldKz81aOigu9dctT+uq//LOefPJJg2wcVGCsKPpRExaYxIgVQJ1+1KHjxxfngnrOIq8hvZgSX8KPOA+OyUdf3wHbZtWq1Wpva7V9hxYBFfgbPD5kScRNzS3mSI6MjGqG/thszsbzvOG663XZy19uycN+f9CDVKa3LrHElx7UD99yizm4PFiDUo8xEI2jzvWwzhyfGwAAKjcuOHdufJAKbSNjgkGDc0b6vPFNN6gHh9c5qEv7pV7cyjmoJyWf29gp4BQ4xQo4QD3FC+AO7xRwCpy8Ag5Ql6YhgJrJZbVly1P68zUsvgAAIABJREFU5Cc+Zs7pfGpa+UzaAHVseMjGxXh9oGtsLMrk9Iwee/xJc8SAMpy5c8/ZZE4pgApA4vwBLLigPHBV6TOlT5N9rVixwkD0WP9R1dfX2ogSXtvf32+AC9wBMrhylLwCu7iQQCww7TmdQTXU16itrcWcSYKHRkfHlc5kNTeftnTdyy+/Qte98Qa1dy1XPptXMBzRwvy8hRHt3b1bO7dt1fHBY5qdnbGgHka0UFa8sJC2sS5cH32RjNPB5WOW6L333mvA/oY3XK9XXn2t5mbmDGrLYoBnXk8+/qj+7TvftnJnIA74zuUy8gf8J9xZDzxztj+OHQ6FlaxMGvADcWiEkzs9Na1MNqOAn1E7By1UiDE06YUFhYMB9fauMAA+eOCAhkYoe45biS8u6qyVOx9XmrE6VVXaeNbZWrlqtaLxqNeXG4yYi7pUQKUH9SPvf7/27t1rNxMoS+ZaWTdcZtaScm5uSlD2DYhyXdxw4KYHH9lc1tadEujaunpzjknwrWtodIC6tF/pE1s5QD1JAd3mTgGnwClVwAHqKZXfHdwp4BT4VSjgAHVpKtqwkGJRO3Zu10c+/EFzTv3Ka3J0xOBvemJcNTVeeW13d4/Kk0kV5NPWp7d5M0fTaU1NTuriCy/SOeecY2E+uIeAJKWewJ5X0pkxFw1gAV4omcVV3bVrh6qqK62vEoeN3lJeZ0mxPp8BDTAI9AAygA4/B1Apo62uqlBPT7dBDym28wtpLSxkrLx3cHBIN//2O/Wq175O5RWVWrAyW2/czMJ8WvlsRk88/oh2bn/aAohGR0fs/CxVVjIo5jqAPgAYVxgIIwgKWOztXaXf+93Paln3Snt9dm7OQn8Yn/LUE4/r61//qvbs2WP9lqT64tJ6PbjeDFpKflUsmKPJ9VASyzG43lIvLucCrAN5zItFF7Sy0tm5WdVUJ+3GADcALNm4skp19Q2KxmIGeFNT0+Z0V1XXWEl2W3u79Z9W19UpEIicCJJirTg3Ptus1Od8XXpnlVJ8ve+LUjatD9xyi2nBuXPOvB+4NtYN97l0U4FzB7jRlNJuynsJScJB5dpweWtqay2E6pb3f0AxnFfnoC7tl3pxKweoJyWf29gp4BQ4xQo4QD3FC+AO7xRwCpy8Ag5Ql6ahl+Kb10J6Qb9989t1YN9edbQ1a+DoESXLY/IV8tYTCTg1NDSas1X0BXTg4CEdO9ZvIDM5MaFELK5zzz3XwIl+UuAT2OEDWAFUgRUAcOXKlQZZfA+gkiAM+LEvQAvI5cFrAU9cxVKJL8CI8wqk4kBWJhM644w1lihMSWs0GtPE5LTS6Yw5ih/96Md0wQUXKRguswRiKJFZoUzy9ANZvrymp8b1nW99y/pHh4aHDaSALBo5Z2Zn7Tw5D8pWcYs5v0ceeUTxWEIvu+yVeu8tH1AAdzQYVDASFr2Zc6lZ7d6zR/f96IcWnMTHbGrG9uvtnxE6eetBTS9QAlxUdVW1WlpbVFdbZ3CXy+fMQaXs2SB1LqWmxqZFiJ5XVbJcPuUVCgaUzeZsxivuKTNqGS1DKBKgPjU9bV83NbWcCGFa3tOrqtoGFYuMxvGutzSztPQ158D6/eJHUcVsWu9717tOACrlvDxK23FDgRsLPA/U85ljsJbMieXGB0Bvrms0agBNefJHP/ZxS112gLq03+nSVg5QT04/t7VTwClwahVwgHpq9XdHdwo4BX4FCjhAXZqIBqhFr1fy07ffpgfvv0+11UmNDh1XIhZRdmHexszg0tXW1hmgRqIxHT02oEOHDhss8Y9I/9FjBpmUpwJwJTewNBeT0l6ApZTgWxpBc/Bgn0ZGh+31vAYYo78UiAPKAF7KhfkAbHAany0Dztss1N6eFVYijIPq9VtOWWgQ5au33vpBbTz7HAVCZfIFvNCdIslBNl6lqHwuLX/Ipwd+/GN98Qtf0KHDh0VyLq+gjBawBtJW9PSotaVF7R0dSsTjBqjbt+2QCgHddcdd1lNbVVOjcCyq9PycApQHB4OanBjTjh3b9cMf3GPgzv68sKecpqcnVcjnzLEsK4uaxriL3BAg5Aj3lBmogDvOMhAKIKMDs0dVyKmpoVbRsogB+cTkpG3f0tqm8GKiMaWzJPzikgPx9LUyLqire4V615yh8orqEym5OKQlB7XkYD//u6qoQmZBt7z73QaoQC0wyoNeYb5mPVlvHHRuKgD5XAtrifvN+B3KnnkN4UjJZJWWd3frPe+7RT5/QAE3ZmZpv9SLWzlAPSn53MZOAafAKVbAAeopXgB3eKeAU+DkFXCAujQNnztm5ktf+lt9+X/9vcJB0m2nVRYOnhgzA1QQYtPQ1KzKakaYjGnfvv0Gk8VCQTNT0wZHQBZgydeU8VrCbCplpa6MhwFkSPAlBIgexL1792jvvj0nSniBW0AWaANGgR2OjYvK2BoACneWklEgD4OvpblJZ599jjmBpPhSejwyMqaGpha97W03qad3lXzBsCyNCZy2OSW+xWAkALSgB+6/X3/63/5UQxY0FDA4ZX+RsohBFQCMi7xm9Rp1dXXpiSef0MMPPqLU9KyNnrnxxrfqZa+8wpxT6DJenlCBMCLKWDMLltBLGTGOKmnA9J2SQgzIAnMlpxh4pZ8VDb3S4Jyd6549XhDRxo0btXbtWh0+dEgH+/abW1tbXS2f328lzPUNDdZv6gVGzSiTzaosGlPwRDJx3r5ubG7R+o2btLx7pcEsx2Ft+ODYpXmmLwSoOKjvf897bC4t6wKIsj3Xws0KAJv15DPON+8FtOQaSS4GUtHaRtQkk6qurtWZ69fruje+yc4/EA67FN+l/VrbVg5QT0I8t6lTwClwyhVwgHrKl8CdgFPAKXCyCjhAXZqC5hRmMwqHQnrooQf0B//lbmUWUvJbQqw0NT5qbibgifPW0EyZaKumplPauXOnOWNB+hblO9FbCogAKEAlzihwQpAOIMOjt7fXYAVA6+8/pp27dhggAbuU+JZKTYEkABUXlX3Rm4kjC+jyYeFD2bQBDym7VZXVVs46N79gSb6bz79QV155tWrqGiRzT58DqIv/8hULGRWKOXMk/+RP/sTOh55NoIpjAtFcSyjkjUY555xNWrfuDAt8IhH4J/c9oD27dtt80Zvf9U61tzSrvKrKZrTmMxlFKxJKTU0pwvfFgn7ywx/qC1/8ggF7DdCfTFovJlBZVVmpMCXClCAXiyoUC8rn8lZmzPmxVqtXr9aa1autl3N8ZEizuM3BoF03pcgtLa2KxuMWOkSSMaBH/2ksHvfKfaemzE0tr6hSR1ePNp13gdraOwxKS4AKRKL985f3sopFKZfRB973PjFChtey1rxX0I33C+vOjQQg1ZsrC3BqsV81bqBPabnd5LCe33JdetlluuqaVylfKDoHdWm/0ie2coB6kgK6zZ0CToFTqoAD1FMqvzu4U8Ap8KtQwAHq0lS0FN8soT1+9fcf0Ydufb+mJ8cUDYcU8BUsJIlAG0uXjScsaXVZV7dy+YJ27txloBgtK1M0UmYAuWxZh5WSAiqlXkTACQihfBdQ6ejoWHTs/FbCOjDoJffyAaDioHpzQ8NWMgwgAjw4mIAQKb6AMdtSmlwWieiMtWeovr7BwBQQI8n39W+4TudfcJEisfjizE//ont6oqpVxWJWPn/RZop+7g8+Z/u1xOBMWrMzs+ayXnzRxYrFY3r88cdVW1OrlatW2s+qKpP64T336sEHHlA4EtGqlb267GWXmsNZX08IkV/haJny2bQqKistsZYS6q997asWXtTe3qZIOGQwCohz3JJz7JXaytxgdOG8CFeivJdZp204urW1qojFNDM9Y2W2JA93dnXZ/FUrqZ5fsDmo1dxcqKz0wH1qysqHSTP2B6M69/yLde55m+34PKz3luCsQuFEue8vfmcVpXxWH3jve08AaslB9dz2SruBUForXGL2CcRyjYROcf3ozDnlCwWbs/v6N/yWLrrsZYsON3+elD6ePQszwJ9dwqW98X8DtnKA+huwyO4SnQK/xgo4QP01Xlx3aU6B3xQFHKAubaW9kKSCMtm0ioWc3vaWN2tibFjxsojNQ52fJdjHb4Do9weUqEiqu6dXZdG4Dh48ZHBCiW97a5uBJ2BSgiygBMAsjRkBUIGw9evXG7yQyJvPMxKGcSgDJ8AUqOnr67PXlEp8OT5OKZDDdkANJbAcG0Dt7l6hnp5ecweZhTo7O2eAes55mxWKRJ8t7y2QWsy39KBSjZtTJrugYCCgu+++28COMlpA7eGHHzYH8Pzzz7ceU4J+6H8tjb2pq63R8MCAvv61ryqVIu03Zm7oDTe8Ses3nKlIOKxcPuuFAYVCOnzwgB588EELTGKkDD2tACp9qWhMWjDaeSm/QftMGTWuLhp6PblJO1YwEFRdVbWS8bhB9/DIiIFr78qVyuXzFvaUyxVU9Plsm6qqahs3Q68qScZ5+TQ6MaPu3jW67LKXWQAUj1KwVankl/N5XkAt5HXre96tQ4s9qMAnD9aYdWO9WCs0RBu+5jnWlT7bysqkgT83MwB8zusNv3WduntXKpfLW9CTA9Sl/V4bwD//4i19p25Lp4BTwCnwn6SAA9T/JKHdYZwCToH//xRwgLo0bQFUPqZnplSRiOtN11+n0eFBA9R8dsHmoXoluxUGN6Srrli5UnV1DeaIDgwM2uzQ+rp6gw/ArvR3MaW5bIcLCPjh8uGyAXx8BsBIsh0bHzUIo+eT548ePaInn3xKc3MpA5Ty8oQBMiBDGi3wxLaAXTaTtudbmlt01llnWy/jxOSUzUF97evfoDPWrVeg1H9aJMGXQCj+eCdhmJSegmamJw2o/uiP/tAg9Mx166wM+fCRw1aKe+zoUV1++eVWkkrQ0RQJtNU1isfKtG7Nav3lX/y5zRzlGgleWr58uc7ZtFFr1qxRTW2NQSsjbJiLCpyieFV1tcoTcetBpR+VOafJykpzGDlBYA2Qo4yaGwG8hp+tW3emlTwPDgxofnZWC7MpVZRX2PF5vrd3pVLzcxoYHLRxOuhHDyqAytf+QMBel87lNTw2pURFtc4591zbLxpQ3ovz/WwP6gsAajGvD1gPKusaUZw5sJLNpwWwgW7c4cHB4/YeGh8fM5ebdYtFy1RTW30iWCtgCcvSG990g5paWi3YKWKurnNQl/ab7QB1qbq57ZwCToHTQwEHqKfHOrizcAo4BU5CAQeoSxOv5KBSahkKBHXH7bfp0UceUjQSkl8Fg6DauhpVMndzYUH5XE7Lu5drWWenlakCHw0NTeZ+AlH0PFZUlKu6usqAB9ABUgAfnNHh4SEbddLb26PGhgZNTk0atDE2hgdwRDnr/v37zc3zYDRnQULAL/vig9cxR5R+UdxFUnBXr1ljs1oZt0IJ66tec625vX5/qf+U0lVPJwAVc5CZpZn0vO3vb/7mr/Wv3/ymaqqrdM45Z2tFd7fGJ8b1lX/6Jy1f3qVrrrnKApp2796lXDZnJcavedVrzEH8+je+runpGVUky83hLK8o1+o1q9Xa1mowvZCetzml9JPiHAJs6YU5S+L1qWjuJ+Bs7mwsbjcDgE5uAuzevccgH0A9a8NGmzfLP9yDx47p6KFDBsBcM84lEE0/6vDwiMEo4UlQIz2uOLQET5VXVKgsFtP45Ix8obCampu1Yf1ZamltVTAUORGo9NNw+POgWMhl9JEP3uqFJPl8tl+vtziqQt6bb4rTTQ9qqeQXJ5X3hDdbN2HOtZUV+3yWMPy2m96uusYmc7zt3B2gLu0X2zmoS9bNbegUcAqcHgo4QD091sGdhVPAKXASCjhAXbp49JNS8ppJZ6w/8n988fOKhIKKloU1MnTcQKK6qsqAlbEoHW1t6urqNNg6fPioKiqr7GsAFgACJptbmgyYSGoFSnDVeB6YoeQT4FuxoluTkxNW3ktZKs4a8EkfKgE7lLEyo5VEXQDXykAXx8/gmuJCAnKUt2YzWTU2NWnTuefJ5wsoGovr4ksuU2vHskVA5Z+6EvA8qxXADRkyc/SLX/i8fnDvPZYOXF9Xq2uuvpJuTP37d76jkZFhXXLxherp6TbQxlkdHhrSunVnaf2Z6/WlL31JfQcOqLIqqeGRYevDzTDCxu9XNp9VRbJC0VhU0VhMHR3tBqQ41bFIUBXlCQNs5sq2t7Ub8FOeC5zyXN/+A0qnvfJcIPP88y8wlzdWFtbUxJj27N5tmgK3jKEZGR2xkTtoyYM1wUHFhaYXGBgHWGfnF+RjDmk2q87OLp23+XzVNzbJ52MGa8Hccsq6PUh8VjtvSA8ZSfP64Afer4MHDpgzDYTSJ1xbV6dwKGzJxYRJUdrLiCLeD9zI4MZCfV2damuq7YaHhTL5/WpsbNKb33KjvZ8MUK0f1jmoS/3NdiW+S1XObecUcAqcDgo4QD0dVsGdg1PAKXBSCjhAXbp81pPpA2Tyevjhh/S537/bXD2CkgYH+20kSGVFuaKRsDmrLU1NamioVzqTUf/AoA4fPWa9n5R1AqSAUW1drTmFfI0DCqDimgKpBCth6zE2BreR0t+MzcXERUtYQBIAyudSyWkpYIft2SeuG6+FwZj/OT4+YTC17sz1lkqbL0jrN2zUss4ueeWjJcDi87NZSeygmC/Yed9556dt3ujo8JDGx0b0mldfY+e8fdtWPfiTB1RZWaErX3mFOZlPPvmEweOyjm6tX7/BRsdQwpsv5g2uAa4AMcg+4Ddv42r8Qb+i0Zg50JREk5asPEnEaCYrlwZQ29o6DChxRbdsedoANZ8vGqDOpebU2tqmHma/NjeqsiJh5cP79+0zAFy1apUmp6bMuQz4/eaioiFakRjMubFurIkfFzoa1dz8vMH+Na9+jTqWdalYZMRPXiGClAJo94sBtZDP6F3vvNmOTWk2x0cbQJkxQ7ji3JDAQSXoig/PvfYpxk2MpkYDVN47gDyA+pYb36oKypEZCWT9rw5Ql/qb7QB1qcq57ZwCToHTQQEHqKfDKrhzcAo4BU5KAQeoS5fP+lCL3sfg4IA+/jsf0fTkhLmoxwePWUpvKBgwOE1WlKu+psZKNMuiUaXm5vXQI49qembG6++knrQoJcrjJ8aKUPI5Pz+nlpZmtbW1WQkoQMNzOGz0MAKjjU2NWrZsmcETbhzptJZwG4taP2Zp1qbf51cwFFQintBCJmMANDQ0rPn5BS3vXqEz12/Q/HxGZ286Vz29K18QUPkHEEgiDfh3PvpR5XNZzc5Ma8tTT+jsjRv06ldfo1wuY/NL9+zZpTPXnWHjdOiTPX58SM1N7WpubjHwe/LJJ5WaT5lDOTI6Kl+AgKJyZXJZg1Q+A3DtHR1W3sy82ZC/qKNHDht8cr1dXd2WhoyLymv79h/UAw88aOW+wHkmnbX9M5ImGPBZHyxrAZDSW9pNWfKiA03iLzrjbPNgf2iLUw3UZ5nvynqYwx3Wy6+4Ql3LVygU9no/KYOW7/kdVCmv97zzZltD1pTzYt/cXABWCc3iZgTurpfcm7TnOaeI9Q03WcgVawzQ05/qAHXpv8c/u6UD1F+dlm5PTgGnwH++Ag5Q//M1d0d0CjgFfsUKOEBduqCAKS6q1yuasz7UHdueUTgY0PDQoAUd5bNZRSNB1VRVqra6ygCS0TMkrW555hkdOHhI09NTnju52COKcwcQUSIMvPLAjW1oaFRbW6vBDPAyMTFuUEXpKz2Uo6NjBmOk9BKcxCxS4JNSVfZDsBLwBHCRQDybStm+eK6puUVnrDtTRfn1yquuMUD9aQfw5x3ULOFP4aD+nz/6Q+t9raup1tNbn1Ihn9Wll15sTuXU5ISeeOIxG0eDqxqPx3T06DFFwozBqbLrIUBp7/59Voo8MTlhZb2AdTaf03x6QYUC80e9UT3AWqIsrGR51AKPgHrKcikNBixXrVqtjvZlOnZsQN///vfV3z9gZcGk2xYW+3w7l3XYWhw5csgAdfXqNVq5cqX1yVJWW3Kws1kvVAqH2zTL52wcz+T0tM44c51qamvNVV2+vFurVp+h6rqGxXEzLwyo2cycPvKhD1rJM/sFUlkjrx95VoyboaSYcwFaS4DK16FAQB3tbXZXxPqKJSsDvuHNN6qyulqitNg5qEv/pXY9qCelndvYKeAUOPUKOEA99WvgzsAp4BQ4SQUcoC5dwDx0Kp+VgoZCAf2Pv/6ivvqVfzYHdXJi1HNCC3mVx2NqrK9VdWWl15daXa1ERYX6Bwe0e+9eA0tKZQnHYV+U4RKaBGfgnAFXlPQShkMPK44ZwArYAobRaJkBGo4cEErJLkm7Xi8l/1R55cJAH/vFUcVdpYwVoGW/kbKoamrqVF5Rqeve+CatXrvWelKft8S3UFB6Ia1wWVhf+5ev6Jvf+IZWr1qp6akJPfPMVnW0t6q9vVXNjQ3q69unHdu3GQSuXr3KSnxHRybMeT7zzDMtAfjBhx/yypoLeSubHR0btYWZSy8YINKfiRa4jclETPU1VRoZPm7XSjgUD+aBnnP2Jm3YcJY5p/fee6/NnCXB2KTAoY7H1dbaotraao2NjZr7Ssk0CcLAMYFMEUp0/X6VRcuE62xl0pRIFwrWczufTmvVmtUWisRx4omEztt8gTq7e81R9QDx+R3Umalxfeq2T5iDbX2tlZWLfcdZm91KiS/Jxt5NinL78MKtwopHKfFt8gp4fT4r862urtGbbniLqmtq5QsGHaAu/VfatnQO6kkK6DZ3CjgFTqkCDlBPqfzu4E4Bp8CvQgEHqEtXkUAcLzEXqPTpkYce1F13fFploaDm5mYNOkMBv6qSFWqor1XNIqCSVBuLxzW7MKft23doZGTUXotrtgD0hcMGZTyAVZw8wJPQJFzUzmWdqquvNWgFUOn/BGwHBvoNatgeR47nvNLQyIkUXy90KapgKGCARVksQJjJUK4rdXat0Kte81q1L+v0SlVfoAc1Pb9ggPq9//iu/uff/Z1qa2vUtaxdTz7xmMLhoNrbWtTe3qah4wMGqIQNAahA5cjwmPr6Dlo4EeD86OOPmXtYBL38PtM1EAx6JdCSuaP0VwKxjXU1amms06EDB+x6ATpvlmpEXV3LbfRLTU2t9bc+9dRT1mdribeUJdPXGgorSm+r3289ppT44moD9ejv9f96AUncCCAJmO9Nz0TCnF3Ke63/1++3eannnHOeNp13vt14oP/Ug/tf3IM6MT6sT33ykzY+hvMqzT/laxxtzgs3F4AtzcQFRgHVupoaC4eyPlm/fxFQa/Xmt7zFHGb/CUB2PahL/c12gLpU5dx2TgGnwOmggAPU02EV3Dk4BZwCJ6WAA9Sly4eDCtSQHAvATIyN6MY336CycEj5XNrAKwgExcpUXVlhcEHfIyWbsfK4guGQHnjwJ+o/RqASQUlZpVLzXnlr1gNNrz/RK3MlrIdAHPpN6xvqrf9zZGRIfX195rgBN8Ay++FnpdElwA3PWQ9mVbXq6moVCAYsgIjSYKDLm7ma0rr1Z1lIEomwXhLtLw5J4h/AzEJa/oBP3/7Wt/SNr39NxwcHdMXlL9fRI4es7/S8c8/RqpW9Npf18KEDBl2UHTNz1KeAuZvd3SvMUf7x/T/WkSNHlSivsL5TZpHi6jKuZm5hwUbIZPMFhYNBNTfWSYWsho8ftxJYwLY0ixQIXrFihVauXGWwiTu7a9cuK5fFCUULRrvEolG1trQaNLM9WrAu3CQAeoFzRv7guh49dkyp2VnTjDFBuXxWx4eH7NgNjY2qrq5VQ2OTXv6KK9TY3PKigEoK8cfoV56eNrDmnLyU3rCtWVNTk7Zv325l3MAzz7F+doOirk7BgF+hYNDWE7eWEl96UOvqGxQIR5yDuvRfaeegnqR2bnOngFPg1CvgAPXUr4E7A6eAU+AkFXCAunQBqRolpAdQAQ4DvqJefc3VltrLjFB6QcvCYcXKQkrEY6qrrlZ9fd2J0SnJ6qT27NunvXv3agKXLxhUJFy2OAdzWmWRqIEpJaqEIVGKC9ARmkSpcEXSS+5lrAq9qIAt7h/ng9uHw8bD6z8tGNAAObFY1My9UDhkrhxu4/TMrAU3AadnnX2OKiur5XsRQJ2emjIwfPAn9+sv/vzPNTI8pBXdXepZ0a0HH7xfoaBfV191pYUlbXvmadMok0kbQLa2tFvSbmNjg6XrHjh0ULt27dZCmtEylZbEy/Fn51LWL8tMVlJzAcv62ioNHGWGqKykFngj0IhSZ5xn3NYzzlhrWgGf27Zt05YtW04EIhmoShY8xWsorZ5NzdoNANxWABVYBVqnJiet7BbYRbfelYRH+TUwOGClwbF4wo5ZU1unzedfaM5zojwpFSm/pXc4bE4q6b641sDo4LFDuuOOT2tmetrWh/XySq1JV2a9M5biizMMvHMuNi4oTO9tuTLpBQvgwjHmPcNNi7e+7SZVUeLrDygQKiUI//SfKd7wHM/XdY/nV8A5qO7d4RRwCvzfrID7b/z/zavnzt0p4BQwBRygLv2NwB/88/NpRaMRzc0Bo0G95YY3aWZqUrls2gA1SghOJGjQWlNVZUCWrPTgp6quyuaV4izu3r3H9kHCLrlI9DYuzKc1Ozu3CDg5m+W5Zs0atbS0WM9rPF5mPZE4caS+4v4BO0AjjhzgVQpZonyUDwDJQp0KOZvhyvdNzc0GwgQkUap6yWUvMyfQKzN+fgd1ZmpasXhMx44e1h/94R+qb/8++X1FXXbpxTZm54nHH9X5m88zfQ4fOmi9lpQl41oGAiGNj41bki+jVeobG80BnEnNK5fNa//+PgPmsfFxCyUCHAcGjxtkd7Q0maZjIyOanZ0xuONagTUsT/pMm5qbtHbtWoNQ3OQHHnhAjz/+hAEyoEfZM3qQ3gvo4UADgujBAyCkH5UQJYDXKwH2289b21q0ACSSwBsKmYMeCkXU3NKmruXd6u7pNfeXsTOANUhICTXl1azXscMH9Lt33WnOcsnV5didnZ2mxY4BqESNAAAgAElEQVQdO8w9pcSXcy0l/XJzAUCdnBhXWSRi5x0Kh9XRsUw3v/NdqqqutdAkxuC4MTNL/712gLp07dyWTgGnwKlXwAHqqV8DdwZOAafASSrgAHXpAgIDwEkw6DeHDUD9vbvu1EM/ecBGmaTTC1biG/TL3MTaqio1NzcZ7ETjZSqvSlgvI3BFeSuACdBQ/sr+xscnNTY6YV/j1NI7umb1Gq09Y61iMZJpvRLb6ekZbd++TTt37vT6EgukCue9MSSUtBqI0rPofQ4E/AbGRRUMgOhBZd9l0bguvezluuiiS1Tf2PSic1DzubzyeRKC8/rG17+ub33zG5qYGFN31zJ1dS3T01u3KBIOqqmpwcbt4AzOzExbz+XU1Iw5hi2MmkmlbMzNm254swqBkEaHRpTOUqqc02xqzkB2dGxcx4eGFAoE1drcpKAvr4cfelA7d+4wF7nUi8q14S6HwyE1NjXZsdF7eHhIe/fu0/Hjgwb9hB4BqYx0qa2pMT14ZDNZ+3p2ZtbKiy35N1mhZEXSRgFxM6C6psqcaMq6ozGvxzedyapQ9JmjeuWVV2v9WRstPTifp484aGvC2tBrTEjSxz/2UXNIgUxvzQoGwjimrN3hw4c1MDBga1hK+gXw6WeenZnxoq+YgxoIWsDTu9/7PlXX1Xtg6lJ8l/5L7UKSTko7t7FTwClw6hVwgHrq18CdgVPAKXCSCjhAXbqAFuJrf9DKA9RISN/82lf115//K1Fdi1sYABCVV8DvM0ClPBeXLJYoU7wyrkKxoEw6Y6Brqb/ya3xs0npCcVInxqfMWZ2dSZkLh1u26dxNqq6u1NTUmPUo4sxt3bpV9977A01NTVpwTqnXElex5JxaZA8loEG/wpGQ5CsaLAJS1TU1qqys0VVXv0obN21SLF7+wiFJ1s8JmM/bvvr27dM/f/kfLSAJ9/jiiy9UPpfR8NBx1dRUWYkzTjGQDGhxTFxLAoaYxVpekTRA7ezuUb5ATlJA4bKYhSblMjllsjkDeY5ZmSxXej6lvj27dM89/0cPPfSQQR3wWCzmDVgJraqsShrc0fdLaTUQ2Nd3QIcOH7YQI7QAXgE8HMyZ2Rk7J44zOTFpbqSVQxe9cugq+nIDfqVSM6qvr/XKuoNBxePl5qBSnjyTSmnVqjW69nWvt77UdDpn8G/JzAWupqipiVEDVMbM4AjX13vjc3C9AVN6UHFvcVBLIUoAMUCfiMXsvZRbLGsmOAoX+L3vu0WVNbUeCDsHdem/1A5QT0o7t7FTwClw6hVwgHrq18CdgVPAKXCSCjhAXbqApPji2PEgyChWFtaOZ57W5/7gs5qcGLPyU+ZW0puKg1qdTKqpiVCdakUTZaquq9TYxJj1Wybi5WppaTUA27N7n44cOWZ9oMFAyMph51ILlvbLfFNKVykznZzk+6Dtj1ErDz74Ex04cNDKXOnL9IKRQpZEy35Lbqo3Ziaioq9ggAphNzQ02ZiSV7/mWutBDYXLXnAOqq9YNHex6GMQbEE5kngffUTf/PpX9czTW7RsWbvOXLdWQ8cHDdaBqoMHD1rwEH2vTU3N1ntbXl7hOcSZrM4+e5MuvvRl6li+QvlcQQHr3yyVGBNGxaicnM2Z9RX5Oq2HH7hff/d3f2swVyjighYtHZdrDoWDlizc2dlhacU4uAAqpcIAr+dKl9kcVG4c0MvLyB/6VoFdfoa2QCLn3Nm5zNxUABVnmLE+OJa4qOl01kKc6D/F2XzzW96qruUr7HyBcTRPc+6hgPqPHtLdn/ldS18GiAFPwqo4Ft97M24n7DxYX86Dmxfsg/dTPBZVPseM1pyV+BI69b5b3q9kdY2KQLAD1KX/UjtAPSnt3MZOAafAqVfAAeqpXwN3Bk4Bp8BJKuAAdekClsbMsAdcu2hZWGPDQ/r8X/6FHn/sEU1OTigSCikU8BnQVFVUnAhJikRDqqpLKjWXslmcOHCtre2KxxI6cOCw9WAClfFYhZX90us6MT5pDhlAcuaZa5XLp3Xo0EEDIkAGwKLMF7ABxnjYuJZAwH5eGrUCyOGiZrJeHyW+XkNDg81Aveaa1+jczecbdOHOvVAPapaU4lBQ86lZlUWjSs3M6F+/+TX96ze+rpmZSV14wfk2FzWdnlckHLJ+TgAVJxNA5XyZXQqgT0xOKZms0pq1Z+qCiy5RZ1e3QmVRFXLAdt56dnE0gWKs5XwmrWAkrMP79+lLf/e3eviRh7UwP2fgjRNJjy5pu4lEXHV1NVbKi9Pc3z+g0fFJ0zOTw90s06qVKy0oijTkI0ePiOtCZ/SyebGk/pKg29hoI17YN8B99OgRc6sJapqbT0u+gKpr6syZvfm336nelasWS8DDtpZAMYCKg3rHpz9lLikgzPkCwKtXr1Z7e7s5wpR7A6ulEl96i7nBwI0BzqH0Bwi69/T06r23vF9V1ZQqF11I0tJ/pRcrIhYbkU9yP25zp4BTwClwKhRwgHoqVHfHdAo4BX6lCjhAXbqcVrJpoUOE6njwkZ5L6d57/o++9Ld/o8HBARs5wyzUSCigSpu3WWNlucGIX7HyiKJxL9AIh7SxsdkgdWZ6zkKTmBNKP+r09KzSCzlzQwlK6u3t1caN6xWNhbVt2zNWOgvgAFFAFqmzuGul9F5AywJ1QiF7Lk1QUCSobC5jTmPYymBrFY5EdcUVV+miSy61eZ4enP7ikCQuusgc2IDfZr4CeqTq7t21Q1/4/F9px45tWtnbrUI+Z32qzB0FtiiZ5dwo7fVKmn0aGhpZnHHqkz8Q1nmbz9cFF1yshqZmFYp+SzHGhQQbKHumTLZYyMsf9Gt6Ylzf/fa39fd//z81NTWhRHncyo5tbmyc0lqfudzr159pAVU7d+3S2PikgqGIxsYnrEyX3k9cTACac0NL1pUSXMp9WS/KcIF5jm0zbgFk66vN2rmXlycVLouaY9rW3qGb3n6zJQTjmqK9FLAeVkqcpydG9aEP3nqixJebBxyP8CjOZd++fXaTwebCFot2XNbWbjAUCipPxE/MQSWkqbOzS+957/ssSbhIj7FL8V36L7VzUE9KO7exU8ApcOoVcIB66tfAnYFTwClwkgo4QF26gDh6wKkXRkTfpJTPZnSwb7/uvOPTGug/ZuWoAR/jRvxKlifUsNhvGIr4VRYPK1mV1NTUtIaHRgxQmd+ZzxW1deszeuSRRw1QCRQKBSOqrQWSYtZT2dLSqHiizIJ89uze7Tl8DY1WGjoyMmwXlUrNWSgPLio/B5QIHiI91nNQ0/a68opyVVZWyecPWkjSK664whJhf5GDWlILkLOwJZsZShCQX3OpWQOwP/+zP9WPf/RDc/rKEzGDOgC+WCjYKBhCjGKxhLmnOIiEQbV3LLMy34GBIa07c72WL++2kTe1dY0WPuQjQRe9AVT717cgFfM2Xub+H9yrP/t//7ul9ZIYPD09ZeW/Xn9s0HpeN2/erMbGeu3Zu9eOBziOT0xa4BA7LLnLACJjcCi5nUulrCeUJGEelODitk7PTOnxxx412KeMmnOLxcqtbzcYDmvz5vN11TWvsvXy0ns9EOc4APt8alq33/YJDQwMWtBSeaLc1iCXzWlgcNC0IqwpncmYe4uLSx8r0J1Jp82NDoco3Q5aijCAesv7b1VjS6utGefjUnyX/nvtUnyXrp3b0ingFDj1CjhAPfVr4M7AKeAUOEkFHKAuXUAcVIDM+k+jpOrmrPQzNTOtD9x6qw4d7LMwm3iszOZWMoKFNNiGhnpz+iqScQOTudScJiYmLeinZ0WvKquq9ZOfPKgHH3zQYBUAZgZqdXWNuaiASjJZrvqGWg0NHddAf78S1tfZqGAgaJDDNsAbfbA++cwhpIyX8SijI6Pm5oWCQXsd8JOsrLJE4Q1nna1LL7vM3EsSYs1BNeDxem1LD2AQ5gKAA4tlxLiKmcyCtj/zjO6++/dsXmdtTZXN+2xtbtHE5IQBGqE+DY3N5uhS+kpaLeNm0I+dEmBUkUxq1arVOvucTfIHwyrkcvKbM8ijSK2vlM9pZi6lH3zvP/SNb3zDnOjSrFE0mZtPmUsbidCn2WsjZ3AqY/G4ZmZS2vr0VnNIl3Us09z8nM2iJbQKYKRnlfPDVR0bG7U+Wfp16xsaDJQpS6YMtxw3PBhWLp9XNJZQLJHQjTe+VWvPWGcurXfzYnEerbXr5uUr5vWJ3/mI9bByzRE7R8/hzuZyNnuVtQN+AWf6TAFVj3F99l5jzAwgyv67upbrgx/6sGobGl1I0tJ/nU9s6QD1VyCi24VTwClwyhRwgHrKpHcHdgo4BX5VCjhAXbqSpbRcRpLgCnrpsQHNzc7owx/+kA709WkuNWPJq5RlAnXJigq1tLbYZ8CpoqLc+irpGSXoB5AEhJ588int2bNHuVze3EncRkpPKSsFXHAiq6qSGjw+aKCES0j6K9vT2wl44U5SwmqjZKqqDNBKxwlYaBJjT7Lm8DFqprq6Vj29vbr40ksNUM2JA65KH88FVEPcojmoQDqQyoMAIQD94x//uAUkAak11VVWDkwfaH//UdXU1JljC3QDZriIwBmgzLkC6snKSqUX0lq/Yb26V/QomkgYnBmoBil1zSmbTuvggQP6P9//nnbt2m12NiXHQN/+/fsN8tiGdSHFlzJm9Gtv77CSXdJ8J8bH7WvcSB5ohgtNqi4ltwBgaR4qr+FGwNjYhAE76cqWohymxzRgQB+Nx3XLLe9Xd0/PogP97J8KlvpcLCi7kNJdt9++OPImZZCPDrU1tbb2+/v6ND83txiC5DmlNlLG5zcA58YCNzZ4rwHGbW3tuvWDH7LRQDj6PkqBDaN/+s+UxdDpn3l26e//X9ctHaD+uq6suy6nwG+GAg5QfzPW2V2lU+DXWgEHqEtf3tIf/KnZWQND4I9y2tmZaf2Xuz+j7du2aWJ8TOFQ0MpdATnAtLW1VcnycnutASqNlZK5dfQdAlYk3loybaFgryvNwiyBFPNPYUK24bjAVGNjowEOwApo8ZnteQ5A5ed8zzFCAc8dxHWkv7OmttaCi5pbWnXZK15hn62W9nkB1XMygW7P3PP+ScznssplM/rf//sfbDYqWtB3GwmF1d7WasDsnZdsxAtg2tJCIrEH2cAp0Adg009Lue3m88/Xip4ee559hyIRK0/es3277rvvPrsOHuPj4yfmvx49etRChgBwABXgpE+W6+Vr1gDA4zjoTQk0JbylgCn0RDe2J22XffNavl9I06fKeJ+wjZnB1Y4nyq18uqauXu9+z3vU2bV8EVCffX+VADW/MKfP/O5d6j92zPbNebA2XD/HYO05J0AbYC8BKrDtJTJL1TXV1psKoFLaTUhSS2ubfLjebg7q0n+pXQ/qSWnnNnYKOAVOvQIOUE/9GrgzcAo4BU5SAQeoSxeQFF+gAWgCIIErYBJH7J/+8X/r377zHQ0O9FsPpgGqTwY99KGWJxIGTKTMAiU2MiQUMpgCTBk1Arzw4BilJF5ghTRaGISQI17PcwBOyQnEAQTOgBzOiWMCXHzwWp7Dnezb32dwC1zjnjY1t1jJKj2oK3p6vXmaLwioXmDRIqoasFqfaLGg/qNHdPdnfk+HDx1SPptVT88Kc1M5Fq7w7KwXPoQGACrBTt4YHL85wf39/aYLgLps2TKbVcoHqcFA2dHDB/XA/ffr3nvvtZ8Du4yt8cqhE6Yd+wQ4WRuOwfN8DwzzGcDjHEo3BdCf7UvJufy8lJ7LNaIVgAuglpXFDCh54JzicDNmZv2GDTYDtb6h8XkB1ae8fu/229W3f7+53cAx7jbnx9qXHHCOx7rzUUpqZu3RF0BlXXHxAdR3vfs9am1rl59+VweoS/+ldoB6Utq5jZ0CToFTr4AD1FO/Bu4MnAJOgZNUwAHq0gVkbAjwAHgCVwAFQEMZ584d2/Unf/zHOnigz1zFyiTjYnwWbgPYxGMxJeIxAySAkg/6HnE6gTOSXJltCrB5ScEeCHqAymxUn41R4Xn2B+AAqDh8lKQCYQBqyR0EYAFUYIjtR4ZHtH3bdtue3lZKfAn1wRG85NJLtX7jRpVFYy8BUD0gzdMTqqICjELxe2FA3/7Xb+qfvvxljY2M2Hm3NDeZE7lmzRrl8wWvlDeZtOsCRknN5RoAVNxTtgFKS+4xkMnXC+l5Pb3lKTv3xx9/3J6rq6sz/UvQi4NMmS/7RFN6UNkv+gD/lE+jDfvkObTmM/oAppRT46jyKDnbfM2xgqEyc4BtRupiabDPH7AxPa+99lpt2HCWIiXtnvP2KjmovkJWn7nzTg0ODBhIl8bMsP5AKuvPMbnJUHLQeQ9wbMrCCVGKxWNecnIgYP2773zXe9Tc0qJgOLLYM+xKfJf6m+1KfJeqnNvOKeAUOB0UcIB6OqyCOwengFPgpBRwgLp0+XCv4EaCkUqQBVQBEdOTE/r07bdr184dSs/P2fxP3K9gIGDwE41ErHwzmawwUAJKABSA7NChQ9q2bZvBC4DKo+TsldxUAJV5puwD+MRFBECBHSCwBDh8DZACsICsjUrx+SwQ6NDBQ7bv2to61dU3KJmstOOsW79emy+4UMmqqhcAVO+aPcc0b64mn+ltRQ+CnCYnxvXVf/mK/uWfv2LJuiu6u202LK4o/aA4l0AeQM05AY4rV640aOT8eZ7z5jWAmuew+kzHfXv32PHRCf0AW+AOQAUyuY4dO3YYiKI3qbyU9aIFGqEtUMo2lB1TElxKO/b6ckO2L47J/r0ROTFzSkPhMktIpszXnPNCUcAnwUive8MbrFQaYPVSkJ99lADV7yvorttusxJfIBSwZl24bq6V9ecGQ2nsDXsojQqi95gbATjJpRTf1tY23fzOdxmoRsqivNj1oC7915o1d3/fnYR+blOngFPg1Crg/gN2avV3R3cKOAV+BQo4QF26iHiauIBAJw/KbXkAUTiIn/vsZ/XE449ZH2pVZdLACgcV8Ikvlo/yHE4YUALsAGjA0+7du61E9bmPEqR6ybBF4x8cSMAGQAOgSuXCQBiAA/gCW0AhrwV0AK6Z6RmDVF4HuHYs61QyWWUFu41NTXr55Veosbn5eQDVK+w1T9ebs7P4nffZt/g9zvHo8LD141rJ7uysATnnQ6JwqccSSONrSzHu6VF7e7vBKim3uJ58lEqTAd/6ujrFYmUGp+iG7miILlxfaWYp2+/cudMgExeVGwBoUHJZ6fW0Ps5czo7F13ywv1KvLlqxLmxjAVhzc0qUVyqXK9gxuRZKvUlAfs1rr9X5F16kaCy+OFbmFwNqwF/UnZ/8pPbu2WO9wpwT58b6eanBYwaurKWFIy3epOBmRFkZNzZCJwCVIKv6+ka94+abbQ1j5RWuxHfpv9LeTRcHqCepoNvcKeAUOJUKOEA9leq7YzsFnAK/EgUcoC5dRnCM8SPMpQQiSmW4jFvBWvybL3xe9993n/qPHVU8Rj9j0BJYgaWK8nIlK8oNQnDNACQcxVWrVhlQ4eiVeioX/2i254E4HD7mgEbKwifCkYAboAqAArJwBXEgGeECXJ1zzjkGbkAWUDQ0OGQgTAksriAjXapraq1kNByJ6NWvvVadyxeDfn4uxRf3tmgjTSw51+83KPeQdXEEjM+n7MKClT8D6V/84hc1PDRk5am4yVwH51xKGQbKcDgBNdxg3E/04Jy9/fsN5LjGWCyqxoY6K4sGJp955hm7TkCSfVLui1a4x5T5lvp72VepjJbjA7ckCwPA3BAopR3zPNqVQBUHtlQenclkrbx3foHe35BdMefEDNubbv5tdXZ12agfL6zoFwOqL5/RH9x9tx0fcOe8cXg5PnNXgWJ0YZ3NJQ0G7Rg2coabHOGQIgaqYeULBXO+b3r7OyztuLwS17tU3utSfJfy2+0AdSmquW2cAk6B00UBB6iny0q483AKOAWWrIAD1CVLtwgnjP/welBLD3oycfp+eM89+pM//q8qi4Q1OjKiqqpKzc7MqKW52QJu6ENlhAwAiWOIY4qDCEgBjkeOHDEIA1iAFCCNclDgKhQKqLqmyspXS85tyUXl9cAZ++Mz0MZ+cVpx/IAfZqEO9A/YtqT4di1fbpDF/NHZVEoXXHSRNm46V2URSoL9BkKEJqUXFgxgfX5v9Imh0Ilrf46TWigos7CgUCSsdGpW//7v/65/+/Z31D9wzOa1jo6OLALXs2NUAHfOj2u0eZ+xmJUv02e6YcMG04Hz7e1ZoaamBgM8IBa3kXJdPnONnZ2ddo38nA+AHGgFRNk/2qOLN64natoCyFwP0MfXHIuvcZcpA+Z8+AiHI8pkcjrWP2j747n5hQVzT1/xyqtsX+FImYI2s/XZ8mzeG/A83nMhs6A/+uzvW58x50HAExC9bt060+TJJ5+05zkHzpd1txm7gYDi8ZgBakWywt4Hqbk5dXevMPf0He96twIuxXfpv9CLWzpAPWkJ3Q6cAk6BU6iAA9RTKL47tFPAKfCrUcAB6tJ1fP65kt74lcMHDuhP/+SPtXXLUwap9A8uzM9beWssGjVAxXkEUCntBFJx6uhDBZ62b99u4AVgAU/eHFQSfHFSswpHPLjzRsVEDOZKTirghgvItpSiUjaLQwls8Tg+eNxSfHkdIMZYmdbWdoOl1Py81qxdq4sufZmSFUmvpxE3cDHh1txin1fW/PP/ED5b8lss5K3ct5jPad/effrBvffqvvt+pCNHj5iLihMKZHFtpREwQCbXxPXjLFOazDlS+szPnnzyCXM9zzv3HIM4AJ7PXCsP3NdS+TDX/sADD9hrSvti36XU3pJDijvJvkv9vTwPxLIuaMPDwNPmnfo0PjGtbNZzgA0aE+W6+V3v1po1a212LO4pUF9Sp+SslwCVFN/PfeYz2rVzpyX2suac61lnnXUCnnGEAWUeXjJ01o5NfzOAmihPeGXIqZR6e1eqe0Wvbn73u23erM+Cm1xI0lJ/sx2gLlU5t51TwClwOijgAPV0WAV3Dk4Bp8BJKeAAdenyvRCgUuoKjH7rG1/XH3z297W8q9PKXyPWR1imRDxu5b48BwgBGzimOH+loCDKXCn1xU3leSATSAWKJifHbRYobiPuGk5fqfcSVxDgYn+ADy4cbh/lraWgJFJ8AVT2TalqdU2NOju7LCyJ8l3GpFxy6WVq7+xScHF0yfzcnOee8j8LAVqcfooQpX8RvcbUn/7IF5TN5TQ6OKjvf/97uuee7+vQ4YOqq6s9MVsU95Ry59I8VK4FUOS6eQBxlCnTU1pRkdCyjna7LuATsC/NN2U/AB3giwMJ5KMP++ba0QDQQx+2KcEjx+VR2g5QL4EuGgO4fHBOhw4fM6cyGo1panpaV111ta6+5lWqb2ySPxj6uRLbnwVUvwr6zB2f1r69e83lxt3lXM844wx7LwCj9MdyXZwP681nr8zXZ65vWbTMngdQu7t79LKXv1yvvPIqZt5444EcoC75F9sB6pKlcxs6BZwCp4ECDlBPg0Vwp+AUcAqcnAIOUJeu34sBaiGf185tz+i2T37Ckm0p521saPBgKZlUznoMKduMG1ThmvFBcu3q1avNGeR7+hQBKMp0gSyAa3CwX/lCVul05oTbCHwBOEAsjiIwhzPLvkvAVQLUudSc+o/1W88jzmAiUaGu5d1qaGxUMIxLF9aq1Wu1afP55roy6zOzmG7r9+GgeuWrvueKUPpa0vxcyiDKqn8Xnyc4amp0RDt2bNcf/dfPaWFh3rQAGDlndCj1W3L+ACEuJUAPjP1/7L0HnGV1la79npyrTuVcXZ1zNzQ0wQAIqIigYkB01HHM46jMnXDvdz9Hnbkz995x0uegI2YlI0aiImJAFAfDoITOuatj5XBy+H7P2rUbHIVuqujpBv/H37Gqztnx3ae6ePa71rvOP/98K/fdt2+vVq5Ybj2pgJ0/L5ZzRxteA/LQDcAF7IBMr5w5ZpDK64Aj+2Tb6Oz3fvI60MgTMOTB92zf+ncPDtnE13g8oUg0qj96xzu1fNlyxRIJhcK/PYf0txzUalkf/B//3W4+cOwcD/uhDxUduGZcF9xzv+zYd5rpQcVFjdCHGotZie/8+Qt1xRveoDWnnKqQm4M6+1/omTUdoM5ZQrcBp4BT4AQq4AD1BIrvdu0UcAo8Mwo4QJ29jkcD1HqlotHhIV1//bW68447lE6nNK+/31yzpmzW+hEBMEADEAFWgCocMiAVWMMhxOUEjChf9cuB9+zdbW6aPwYFiKT30ndRgRtGrAC2PqDyHuuzv3LRm/1JjyYASJnqwMACA9R4ImGjU3jtkle+Si3NLeac4szhCsfoS51JLj4CqP9JxjpjYWjOJdG3UlaVHspwSHXKVSslff3LN+q666618+NcAUbOG5cYLThuSlwBTUpygcgLLrjAAqZGRoZ1YP+gOZyANNr4o1rYBueLO8osVSCQ79kHMIqrzDpo4PeYsrzvXrNvYB4gtZmnNjaI+aP0npY0PDyiWp1e1Lgd2yWXXKJzzj1PDU3eKBwA9T87mL/LQf2ff/Hn1pfMNfDdYq4h++F4/PJsm7P7hB5UysQJmmLMDOeay+c1b96AXv+GN2r16jUKMQfVhSTN/pfapfjOSTu3slPAKXDiFXCAeuKvgTsCp4BTYI4KOECdvYBHA1TgrFws6Kc/+bH+99/9rQEqAUk4o404nem0jQ0BUnHI/J5Kvgc+fIeQPkW/hBWIAV5wUOsk+cZiBnfAF72rQBtQBeiSYItDyc+AHWWyfMWlq1aq2rtnrzl1lPgy05M+VEbMpHi/WlM+X9BLLrpICxctUTqTUSQWU24aZzRpjupvOKi/S8ZaXdVS0ZsT68MqI1OCUm5qTH/ynndbUvHatWvNNQREFy1aZIDIOT/44IN27EAaTz+NGNf5/h/90Hpq/cAjQJdzozwa3bgJwPOhhx6aCRdKWY8u77EvwJCHXzLNTQD/Z4CR7fp9vyyDMwswj42NG5zioLa3d+iNb36zFi1cZM4lmvbPtqEAACAASURBVFLie1RADdT0l1deqcmJCbtOwDDuLgDM+fouKteO8+bB+3zPZ4j+ZhxUALtYKqm/f56VY59/4YsVSyQdoM7+V9r7TLsxM3NU0K3uFHAKnEgFHKCeSPXdvp0CToFnRAEHqLOX8ZgAtZDXPd+5W5+6+pNWztvS3GyOpc1DzWRULpcMyOin9HtNARHgw3cWcQGBFSAVcAJQJ6dwDQtHxttQDkuCLXDDtgAwABXYxYHzynjTBrCAHWW69KACqMBXQ0PWxszwXkNTkzmzuVxBPX19Ov+CF6uHdUIhq9YNiBJf70/gkzmovFevVCWCksJev+qRWl/VVFdFN13zJd11113mRKIJX/0xMYA35byctx9OBMAuXbpUqVRCu3buMOD2nWfOE714n23gRgOiJOWyLcp3AU/SgNHxpz/9qb2GnujCtoFDSqDRn+3ysz8zlZsAbM/mosYpRY7qoosu0rrTTlOW8TyBoNebayNmZkKlZhpzf8tBDdR05R//sbnRACr9wSzDufopw1xj3/32Q5I4Lm5o2CzUWNSOk97evr5+9fXP0zve+S7FU2kHqLP/lXaAOkft3OpOAafAiVfAAeqJvwbuCJwCToE5KuAAdfYCHhVQazWNj47os5/+lB544CeqVMrmmtJrSH8q4IErR1krzt7uXbtUKhUNkgAjYIswn02bNmp0ZMTKVYGv4eGhmdLevC0PgAGWQKo/ngVHkbJVPzAIdw6gAWKXLVtu/ZOPPrZBO3fssH00NHr7JCGXwKQgY2QIE5qa1hvf9BYtWrJEuVxesXhc1UrNSkwtsfYJfadPVDKP05pM+oimWrmiYMRzXSn5xf0tlEv60uc+q2uvvUbz5w+ou7tLe/fusRE9z3/e86wv1CtTHrfVCCYCVmu1ihYtXGAltbjOgB3uKO6rlS/PAC/aAuk4qZQ/8z7nCmyije9Ksy6QDiT6M2TRDWj2x96wHvsplStqa+vUylVr9LJLLlVfb68hO1BqacrxxMyImcdTdJ8IqAQkBQJ1vf/d7zJA5TgAVH8+rd8j64djcT05psfH3EQUiXrlvWy3YmDeb0FWH/zQhxVPOkCd/W+0t6ZzUOeqoFvfKeAUOJEKOEA9keq7fTsFnALPiAIOUGcv49EAlT7Mwwf267Of+bTu++EPzEQkHAkgokwWhwzHEyBl3MzU+IQmJidUKuKMBpRJpwxMGhsbDPRwFBlNQ5quzcCcnjKwAlp9d9RmiUaj2rN7t4ZHRgxQgWLAh9f5vjHbJIUi2rV7r7bv2K6piUnF41FzdNvb28xlpYQ1nWnQ1HRel77qMq1YvVZ1ei9jMU1N52yfEZzRJ3nYjNQnzIb1gpKeoJg3c0WHDh7Up67+uDZtekyTk6Pq7e1SsZAzmF+7Zo2Ghob185/9XMV8Sakko1W8ET6RWMSOAfDG/eR7QB/Y4+FDKg4qgIrGlEBTOgxsAoR+EJOfnOvPRPVnoFJ6C3Ru3LjxyMzWRDKlBQuX6XnnnKfTTl9/pBT4SMnzkXN+sv9EqKkwNaGP/p+/1S9/+Us7dgDTgo9mZsDi1KIfZb2874c78VlhNI99NjJp5fNFA+bGxqw5qO+/8kpluLb2aXl8zI1/iZ788zr734Hn4poOUJ+LV9Wdk1Pg90cBB6i/P9fanalT4DmrgAPU2V/ao81BnRof1+DePfrHf/ioNjz2qIEFvaeU9AKofAUwGDdD+e/o6IgO7ts3AyRR692sVspqbWmx586dO7zy1cOHrNQUiAFUeY0n2wNQgS9Kd3FRgRpcUeAHUGP5+QsXqaW9S7v37tOGDRtse6rXlIhF1dXVoYULFirT0KBiuaKJqZzOOPv5esG5L1IkmlA4GvGKfIMU+s7yUZdKhZqi0aCmpqb1yCO/0lUf/yeVipQwc9517dm9SwsXzlc0HNPI8KgKuaKKxbIKBS+1uFqvGIxyfugAgFPCC4jyM/CJC0kJLU6o39Prp/n6I2YInmIb/hxUgJ6nH07kz5P1+4RT6Qad/+KL9cIXXaCurh5bzv5jYAZMfwvMf0uimvITo/q7v/1rPfboo3bclCrj9jY3t2jBgvnm+uLyckzs33e/cY/5nGSzDXady+WKCsWyEsmklWC/908+oKaWVm9m7RMBdeaDWp/5rxb3Hy9P/bl1gDrL32u3mlPAKXBSKOD+jT8pLoM7CKeAU2AuCjhAnb16RwPU/NSkle3+5V/8mSbGKVOt2/xT4AInkvTVoeERA1Rme45Qkrpli4Xn4KgBqMFA3RzXro5OA0wA5eCB/coXCjPzSIPmntJLCejgBgJNJNgyR5P3mB+KK0o57+jYmJYtX6H2rh5t37lbjzz6iO23VilL9ara29q0csUKZZuadPDQkMq1unrnzdcrXvVqNbd2KESZbiBomUdzAVTM1HyurHgyYuNm/vZ//ZW2bH5M4XBNmXTS3OFCblrRSFThUETjYxPKTRcUCkUUDAUtEdgPM8JF9oOgOH8/BZg+VFKK/T5W9MGN9OaJhgzqgXfgFTcb8PVfBwrp4yUhGIj0wbe7p0+vveJNWrVmnZXVPhFI/ZE0AO6T5+zUNHRgrz76f/63tm7dYvDMceGaco0o/8b15eYCx+TPgWV77Ivy56amRlsHN5kbHLi63T09+uP3vk9Nza3eLFYHqLP+xXaAOmvp3IpOAafASaCAA9ST4CK4Q3AKOAXmpoAD1NnrdywlvgcG9+r97/sTK9sFxOIzTl84ElE0FlehUDQHr60VeCpo5/bt2je4175PxONqyjaqu6tTqWRKO3bssFCl6alJVSpV5QtFc0aBpycCKoAEnAKpgNa6deu0evVqc+QIYmoCZJtatGvPXkvRpRcyEgyoUilZWTG9mvSojk9OKdPYpHRDVi887wKtWrNWlbo3OSYZB6BnjahW7Ts5nlemMaF8bko/+cl9+vznPqVqpaiGBmafxrRj2zZzJ2PRmCbGJxUMhJVOZwzMaqoZfAN4nC+Qyc9+oJI/msXXATAFaP2SaIAWoEQ7PxjJD6cCYH24BRABR3qEuU5nPe/5Ouf8l6qlrcuSjoFGP2kXrbke7PvJHzVtePg/9Jmr/82cUpxcXFz6hzl+YBo3lWsFHPvb951dnGupZsfCZ4ebBS0trZq3YIHe854/UUO2SSEHqLP/pXY9qHPSzq3sFHAKnHgFHKCe+GvgjsAp4BSYowIOUGcv4NEAVbWazUH964982EpWx8ZGFQwELKgomUqpXK7azFFGh9jImVhU01NT1j966NABhYNBNTRk1Izjaim/+63/FNAlHGd6Oqdo1HP3ADS+AjnADO4bMMpXP90W2AF+FAyqpb1TI6Pj2mSAmlM0HDIXlTmbvb093qzQREptHZ2qB8JqbuvUS192sZKZBhtLEwkHZ++gIjni1WVuZj43qVAkoE9c9S968Kc/USQSsHMcGx01SAdQyyUCppjhGtcQADc1Zc4moEZpsz9Chk1z7IArAUv0nKKB38fJOsAmrxOwxLL0puKkegFMNYN7SoNxVAF/to2m9LhefMmlGli4TIFw3EAZZxNABXYBVLbvA+vv/mTV9KPvf1fXXfMFHTxw4MiMVnPVo1EvoXkmkIkybt+N9cOS+KwQEsXrIyOjCgQJvurV4qXL9K73/LFSqYyNvHEO6ux/r52DOnvt3JpOAafAiVfAAeqJvwbuCJwCToE5KuAAdfYCHgugTk2M65Yv36xvf+suA9RioWBzL5uaW6x3EOCyfs6AF3wTj0Y1PDSkA/v3qVjIWyAQcErvKkQ3OTlhJbnMv8RFDUejVtbrj5EBqAAkSkSBUSALIGOfQA4ARvhRZ3evBSBt3LRJhw8dVIl9VSt2DD093XZc6YZGNbe2q1iuanhsUq9+3eVavnKVEvGYHe9c/giWixVFIiFzKlvbWlSrl7V106P65L99QkOHD1jvLW4xek2MT9i+2lrbDcApa6VEmrJYHEheA8JxIv1ZrwD7ww8/bE96Ubu7u20ZkoFxUentRCOc1JUrV5przGuAK84z33MjAXD1nc0VK1bo/JdcpKaWDgVCUUs69h9sE625DkcD1LvvvFXXfemLlsDsO79ANCXHADeQ6p+bX9oLAAOngCzl4Ozv0KEhVWs1A1RSlt/xrvcomUwrHI05QJ39r7VL8Z2Ddm5Vp4BT4MQrMJe/zSf+6N0ROAWcAk4BkMefgeHUeNoKHBVQ6zWVLAV2g/7ln//piCto8zabmtTe0Wllojxi0bAl9IYCAeu/xEkld6deqxicJRNJ+5nUWyDKALXmhQP5gMpXAAdIAvyAMaDJdxn9eagATbqxSfliUfv3H9DePbstbbhUzFtisFfSmrUk39aOLnNQBw8e0ulnnKWLLr5Ezc3Z35ER+/Tkq5SqCoeDnrOZiKhSKqgeqOuH996jb911uxcCVato/+A+7d+/bwbgM1YK29bWLsKKcIjpE8W5BMIBUJ44yZTaAnePPfaYpeWuXbtWp59+us0/BVh915PllixZYoFLOKe8h4MJLDKahvE9aMhr55xzjtaf9TxFExkFglErrwUc2Y9fUuyX4j65GjXd+c2v6eabrrdRQ3wWuKkAEPOVp9//yg0Gf9vsh7JnzpOQJI6b8TvAOuFKAwsXeiW+jVkpSLryE1J8XUjS0/pwOgf1acnlFnYKOAVOMgUcoJ5kF8QdjlPAKfD0FXCA+vQ189c4GqAyZqaUzyk3PaW/+PM/M6eUsk76DFNpnMpeFYolK0dtbWlWJBJWbnJSudy0AVlbW4uFKvE9faKUpO7Yvk3jE+Oq1uqazhesV9Qv7QXecNhw5QAqknxx44At3EC/N7Kzq1uRWEy1On2nZTumPTt3aGJ8TKlUwiCQ5ccnptU3MF/JTKNGxibV1NKmV7/2NWpuaVMk5Lm+s37UZU5xS1uLwenU1KSyTVnT6hMf+xf94hc/U0MmrempCeXzOSspBloB8s7OLg0Nj6parZuTCLxxnwVo80ucgTzgEgCkXBd3lQAiUovp5QXefSCkxBcoB3YBe/TyQLjN4B5QBKRf/spX6pR1p6teZwZsREzK8UfSsJ9je9R029dv0e3f/LpBKU4pvbGUEXNuADIly1w7jgeQ5vPB+bEPSrABe655qVQ2QKUvt2/egN73gSvVkG3+7TEzDlCP7dLMLOUA9WnJ5RZ2CjgFTjIF5vCX+SQ7E3c4TgGnwO+tAg5QZ3/pnxJQ6zUV83nF4jGNHD6k//anV1rJKtC6e/dur8y2s8tA1ZtVmrKy1rbWVus5HRzcq462VnNN89PT5poCY0NDh7V9+zYbLxJPpixJFjAjCAkXELeP7QGoOIJADnAFjAE1gOf8+QuUymQ0Nj7hjVdRXRNjI9q6eZOBIssMDMzXoaFhNeNWZrLKFcqKJVN62csvNZcyHg3PDVCPzET1HGSSl+qVsirlksZGh/VXf/VBDR06YMFNQ0MHlUom1NraYucxMLBAe/bu0/R03txGzhkNgEzeJ1yImwD+yB0cZSAW0PTDkehPBfqAP5zSU0891RJzeY11gVS2xzpAPtqddtppOuX0M5Rt7VQgEFGxWLLt8fQTgFn/aCm+3/zKzdaDynp+H613XeYbID/66KP2lWvDg3PzEnxr9nlIp5P2PeN+GFeUaWjUwPwFet/7P6BEMu1SfGf/K21rOkCdo4BudaeAU+CEKuAA9YTK73buFHAKPBMKOECdvYpHc1AJSaJvdHTosP7mrz+izZs3qWGmxxCwaMxmlUzSMxq0MCAAtjGdNhdw375BNaRT5roSGDQxNm4wQ1/qfhszU5KCOHleH6fNQk2lFA6FbDm/h5GyX94DoIA5QAsnkV5S4JjXw8GAJsZHtXXzZh0+fEjJZEKZTIMi0bg6e3qVSGV0cHhUw6Pjuuw1r9Upp6xVIhabQw8qUcA1+OrxB2JWK6rSHzo5ri9+8fP65S9+ponxEY2PjyoaCSnb1GjH1t3dq/HxaQ0O7rfzBAiBycWLF9v5AZW8jhPJ94znoVQWGMURZRkAj/JfxtDgoC5dutRe90OPWBawBxJ9d9ac7rYOrVl3hhYvXWkpzOyb903HcPgo/aecrlfi+5Uv32juK8cJQOOikrTMtXrggQcMiulL9Y/bm4EaVjTquajskzRljiGVSmve/Pn6k/ddaTcRPGFdie9sf7MdoM5WObeeU8ApcDIo4AD1ZLgK7hicAk6BOSngAHX28h0VUCEI1VSYntYN112rm2++SZ0zrlytTv9o3HoGrdQ0mbDRMgHWqdet7xJwzGYbDUhqFa8HkYAkRsNM5QtKNWSt/5BSUdzVJ/Y/AjQ4bwCWH94Ti8dt24BqpVpTYGY8S7YhYym++fy0yiVvdA0BTHUFlWpo1JJlK7Rs5RoFw1FLi21rb1drc9bmt87uUfd6a/kr6v3fTKpv3SAVHe7/0Q/1lVtu0sED+0zDgKrW+9rS2qRstkX5fFmPPeal9PouKJDJ94AdAMp5UM5LaTSuL8DK90Ch3+uJm40evI+LyTp+0BTLAYj0faIh61IW3dU3Xxe+5GItXrL0yOk/cRzMU2tS05evv0Z33XmbyqWSubaUEnvlu4kjDi/nxY0Hf3QN73Ns0SjPsDdnNRBUJEJicUJ98+bp/R/4UyVTGdeDOrsP5ZG1HKDOUUC3ulPAKXBCFXCAekLldzt3CjgFngkFHKDOXsWjAWq9QsBRXVXV9PAvf2llqx3t7ebqjZlzFrM0X8CpsSGjKnCWy1kyLWm9rEtiLg5r1XoNU9afumvnLuWKJSkUVSrD6BUPRoEWP00WzuV1wIbX2CawEzCoCduIFB70OALCIXgn4MEx7NPfP08KhDQ+PW29qNFEStnmNq09dZ0uu+xV6mhvm0OJb121KscCYxHoA6DO/EmllLVS1u6d23X1v12lbds2KRYL26zUhoaU+vp7lMk0qlDAAd1kWvquMCWyaOADKvBHLyfnvWrVKgtDAtgp76UvlbExaENfKim+gCilwH6Akl+ui4bcBABQg6GIqoGIXvXqy3X+BRcaEPtBRujJ+kcr8f3yDdfqztu/qanJSbs+lBezHsdEsjDngYMKpPol22zTrlWYZ9BcVxv3E40rEo2qt69P7//Af7PwKMYIOQd19r/XDlBnr51b0yngFDjxCjhAPfHXwB2BU8ApMEcFHKDOXsBjAVR6KsOxqA7u3aO3v/1tamluNtfs8NCQOV/JVNp6JdOphDeHk9Afe5a1c+cONWUblElnFKJPlb7RsRFt3LBRpUpdgUjMkngB3JbWVnM0AS4eOLSlYtFz2sR4GW9OZ7lcsdE1jCehDRQoJU1WtaoC9aotxzYoDY4n01q6fIXC0YTGp/I2bmZ8alpvetObdO4Ln69kIjFL8Wqq18oz5ulMKaoBqg+qdU1OjOnqqz6mn//sAQVDNR0+TGBQXYsWLVRDQ5bcY23cuNn6TXEgAUzADg2BVuAOGCUMCWClP3f9+vW2HPBHGS0uK+dJKS+hSJw336Mn0Ov3rbI+2+K6hcJRxVKNes3r3qBzz3uRlVOjsf88FkC9+87b9NVbbtL+ffusVJeEYW4wcBOB9dkP7in75X1/dA2QCpxyw4IycMrDY/GEQqGwOrt7rAeVGwmuxHeWH8uZ1Rygzk0/t7ZTwClwYhVwgHpi9Xd7dwo4BZ4BBRygzl7EowKqpfhO2xzTwb179I53vN16TSnlHBkdtf5BYIK+Q1JqcfCiBOdEoxYINLh3t4FpvVZVIV+w5cbHx7Rly2aVarSgxpVpzNr4kxUrVxowlisAaN1G1uD6bd++3XowKVcFengCQN54FJlDy7LxaMRcVCuntVE3OY2MjimWTCsECJcqyra0qb2jS3/+F3+uxYsW2kic2T3ozQWkUXCmX9IANTjjpNY1PTWpG6/5vO75zl2qq6zx8WHVakUD1KamFoXDKT388GPmODL7lL5aABVtgVbAlIAof6YoIMn7pOVy7sA6OrAepcHMPiUcCUfUrkckYpqRqus7stYPmkjplNPO0ssueaUFE/lTmp5Oie9dt31DX7n5BoNeIBl4BkKBZG5CUHYMYOPY+o6ud6MBczRgJb7c1MhmmwxQcctb29v1x+99nxKphpmyadeDOrvPpgtJmq1ubj2ngFPg5FBgtn+ZT46jd0fhFHAKOAXcHNQ5fQaOBVCL+ZyikbD2D+7VlVdeaSFHgMjwyIgBGX2gBCdRdtvUlBXBSoxvWbfuFHW0tVma7+ZNG7V7127rjQROzM0rVZUrVnTGWWfrjW96kxYsWvQ471Gpy/8qFVXKZQ0ND9v8z9tuvdWCgYAgykUZ3wIAJxNxxcIh1ar0scpG20xMTqlUqWoql1dX7zyVq7BjUGee/Xy99a1/qM6O9jmEJPmAyteZctTfANSa8lNTuu0bX9Mtt1yvarWoYKCiciWv/v5eNTYykiethx562CCyu7vbgo7oIfVLfAFx5qQCq4A67iOuKCWzPHFSgVncUqAVkEdfliP9mO0CrGjtwzw3EBYtWaZXXHa51p663tJy/VE7FpIUiZieT/2o6Tt33aYvff6z5tgCxGyXY6HkmB7Tffv268ABngctSMl/+A4qpdu4xq2tbdbHXCyX1dDYpHe9+z1W4huKRF2J7xx+s52DOgfx3KpOAafACVfAAeoJvwTuAJwCToG5KuAc1NkreHRAravE7M54TMNDh/TXH/mwdu3caWWlOKjlUsVKRDvaGY+SUFM2q3xu2tzD5cuXqae708p9p6cnNTY6ag7p2Niotm7dqul8SY3NbXrJyy7WSy66SLFYwsp6g4Gg+ZKU8VK6S59iIBTS4YMHdPe37tKt3/yG9u3fr0Qiae5ftVZVEteQftVQwGaPdnV0qFgqqVgqa8++A3rDH7xJ555/oSq1gBqyTRbMQ6np7OegAqZewrEHqHzr/0mlzLduIP+973xLn/nMv6lUyikWDSufn/Rmw6YbFI2m9dhjGw3ygM2VK1daEi6gSC8nDirf45LipPpzUYFQRukAe7zmlwIDqqQAA7U4l0AjGlI+O3OANhboghe/ROec/1I1tXapVKpYuW0oHLbrFAqGbJ2j9aD++hcP6p//8aMaHRlRNBYxB7WlpVkLFsy3EuMdO3ba8fPkZ/T2nhELykILeoABVMrEc4WiMg1ZvfWP3qZ0Q1aBUMRzpgOPw7L/WeVc3H+8PPXvvAPU2f+b6NZ0CjgFTrwC7t/4E38N3BE4BZwCc1TAAeocBXzS1euW0kqADdBC6NGXb75Jt952q3FZNBJVbnJaAQWsxLa9vc0ghVJfAJUxLAAqQEKf6NgoSbQ9Gh4a0s5duzQ5ldfAgiV60x/+kXoH5lvqLsm84QjLM/rEK9W1r/W6KuWi9uzaqS9+/nN64KcPSMGIKjWANqBkPKpUImZJvtFIUPFoTL09PSqUSiqUynr1ay/XuvVnKpZI2TqADzA26wpfQ9P6DCj5f0oNq2eeNZXzef34/h/pn//5H5RMxlQq5W1GKm5pOp1RvVrXtm07DEAp8WUOLGWvACjuKeNjeA/Ao8zXHwNDIjIOJONqCFDiuuBCdnd3qb2jQ6MjoxZWBZgOjwyrUq5YGS4QjEP7kosu1vLVpysSTysUjqhcqZprSumt19P7uwDwCXhYr+mX//5TfeGzn9bY2LBGRod1xhnrNTU1oWQyrnwhZyN+Dh08rK1bt6lQKKqxsUm1KqNsqpb2TP8uvcmpZEoZEoYrNfXPm69XXHaZ+hcunkHQmZLpmRsWT/yYuv94cYB6vP7Vc9t1CjgFTrwC7t/4E38N3BE4BZwCc1TAAeocBHyiLfU7rCm/f7BWq5hb991779HnPvdZRQCbYln5qbzCobCV2DY0pM0hJbm3WMwZmA709+rw4YNeGq81iDIipqh8LmduJmWmL3/lZWrt7Fa1WlelUlMwFDJwssOZ+SvFNgHeseHDuvaLn9edd96pXLGsejBs/bGJWFQxHFHVlIhFlEmlzI2sVCvmxr3u8iu04pR1CoejqtbqCoTC5hLO5fHb7rM3kseD1JpKpYJ++L3v6eNXfUzJRFS56WkDR9xGILRcrFh/KLoSGLRixQornQZWKYulTJf3CR4CTiml9Z1NHGluCMQTMSt5ppR32bJlVupLSTDbZBt8z75I2qWkFgC++BWXaeWa9QoE46a1TRKagVJuEgCrIWD1Nx4+eJu1rR9//1595lOftMCrUrmgM888Q6OjwypXipqYGDcQJmV53+ABHT48bC54rSoD1GQipkgwoMaGtLmnFvJUqVo/7Kte/VoNLFky45zO9KAaoP7m8bj/eHGAOpffXbeuU8ApcHIr4P6NP7mvjzs6p4BT4BgUcIB6DCI92SJHAVRKaL3RL15i7SOPPqy/+Zu/NqAaGx5TMV9ULBK1/sN0Kql4PDoTilRWNtughQsG9PCvf6VyuajmpqwOHjxgsErPakO2Reecd6HWrFuveDptpbKVCr6krBcScHrczfMAtVou6qs336jrrrtOQ2MTCoVjnpsYjyrMX7RaxQCVkTfZxqyCoaCFMF3++jdqwbLlCgTCqlJGHPJG2szlcTRALRbzuufb39bnPvspxWNRC4fiHABFC0Iam9ChQ4ftENCToCPKdHFYIUZ6OIFP3FR6UOm5Jfyoo6Pd5qyGKGdubLDEX8p66U8dGBgwMMV5BWa5fsApNxqAV3p3X3jOi7T2tOcrmvDDiCxUx4AStzUSCf2OPtTfBNTbv/ZVXX/tFw3Cw5GgVqxYromJMSWScSv1Bq5xcIcOj+jQoSFzxAPCsQ4pnUzYjQQ/9TmVSqtYqWj+wsV6zeter4VLl/3mmBkHqE/7Y+pKfJ+2ZG4Fp4BT4CRSYG5/nU+iE3GH4hRwCvz+KuAAdQ7X/iiA6m8Z5w+e271nl/7yL//CxsaMDI0YoIaDYSs3bW5qNAcQ8MCBi8cj9trOHdu0Z89utbY0a2Rk2JZtyjZZWM9Fl7xK2dYOz8Wj/1E8ASbgagZQ+0W+ZQAAIABJREFUzXiteWNkAnXdeds39cXPf177Dw3ZHNVwKGgOajzCPNS6YhEc3YQy6bSisZha2zt0+RVvUP/CJebE1esBc1CPN6AS4HTr17+mL998g+KxiIEmx4pDmkwkNTIMvD0OqMw4BVQBTX8mLGW+9JPSg4pLyrpnnnmm9c/+6lf/ofEZt5JAJJJ6cVEBU5xTtkWyLuuzLgBMX2pP3zyd86KL1NE1TyVLjqrb/niUymULu/rtoKQnlvjWdeM1X7AAKJs7q5qampvMNR+Y36+VK1fokUce0fDwiLZv26mJiSlzSquMFQqE7EZFvVJSKuk5wvQSA6gLFy3V6654gxYuW+Yc1Dn8SrOqA9Q5CuhWdwo4BU6oAg5QT6j8budOAafAM6GAA9Q5qHiMgEofKKW59Bt++MMfspLT6clpFaYLqlWqltza3tam3t4etTQ3KRIOKJ+ftqAggHVwcI/aWlus7Ldeq5kju2zFal1w0SVSKKJquWqluKFobGbmaV3WKhqQF2Q0456SmfODe7+r66+7VrsH96tcqVvZLAFJDemkkrGIQiEpHAxZkm88kVBLW5te89rXa2DJMgVDYdVnkofnGrVzNAeVPtzrrvmSvnXXHUrEo+YeUwpNmS1lrVMTU9q7d9BCknA2SfH1nMya6Uv4FM4pDyATCKVcd+3aNZaWTDryjp3bDUT9ZF+2AZT+53mkgCAhTLzX0Nisiy65TIsWr7RyZ5xTXFaWYTs4tU9Z/lyv6fovfl533XGr8rkpVWtlpVJJc3Q7Ots0f/6AOcEbNmzUL3/xkPL5ovWk5qYLVsbd1toscc0SXGsZvBqgLl6qy694oxYuX/6bc1Cdg/q0f8EdoD5tydwKTgGnwEmkgAPUk+hiuENxCjgFZqeAA9TZ6WZrPQ1ApayUAJzPf/5z5pCVC14ParFQNJAETHt7u9Xc5AEqoTn56SmtWLHMxtS0tDRZ3+TkxIT27N2j5pZ2nXH2OUo1ZlWt2FBUhaNx1WfKTb2z8g4QR7ZSKppb98D9P9KXb7pR23btUb7gjVyhxLe5MaN0Ima9rkAtDmoINzWV1ite+WotX7Va0WTa9uM95vYn8CkBtV7V6MiwPnX1J/Xj+39owUCU7GYbGwxQcTIp8d2zZ68BKc7o8uXLrSSXEl2AlHAk4JWyXkp2cUHpLc1k0uro6NDSZYs1PDxkZcCMkuE1+m6BXCCT2bF+EjBlw4Qkse3m5ladc95LtHzVqUpnGo5owXqUAlufq/XnPok+Bqhf0LfuuFXDw4cVjgTU2dmhzk56fkt2w4B9cW6PPPyYOaiEQtGDCqA2ZRulavk3ALVQLpuDevkbHKDO4bf5yKoOUJ8JFd02nAJOgROlwNz+Op+oo3b7dQo4BZwCT1DAAeocPg7HAKhAE6BIHykdoj/60X266aabVClVzEEtFUqWtEvJJiW+QFg8Rt9jWdVySQMD/VqxfJlisYg5bcDXli2brd/0jLNfqKXLVykYiarGuJZAyPoPKfHlgdNqicHRsGp8PwOoN994g7Zs36VCuWIlqqlEXI04qPGIlfgCxJQhV6AiBfWyl1+q1aesU0Nzi4LhqLmGANlcynyfClDr9aoO7BvUVf/6Mf3HL3+uxoaUlem2t7UecVAP7Dto42QAQoKTVq9ebaW2QKJflguQcoy4p3zPsul0ym4IdHd3KhwJa9OmTZbyS48p22F9HoyfoTcVAJ4/f76NoMGRTaUa1NM7oLWnrNfS5SsUT8RVq9YsjVnBgALB0Ew6Ff+J8Dv+M6Fe1+eu/oR+cO89GhkBUIPq6enW0qVLNDk1pqGhw3YMuKaHDw1r587dtp1kIm0lvuFgQNEws2tJa6YUPCEAdcHCJVbiuxgHlWOw8T3eqBkXkvT0fscdoD49vdzSTgGnwMmlgAPUk+t6uKNxCjgFZqGAA9RZiOavchRABW54Qom1WlWhcFDbt2/T1Z+8WsNDw6qX68pN51StlL0+1OasBSDFogTieKNhCAhat+4UqV41FzCXm7ZRM5PTBZ22/myd9YJz1Njcar2hVSvrDc6EJJH4C6DWrYQ4UKdfsqoHH/iJbrj+Om3Ysk3VesD6JQFUynvTybjBTywaNQcVQC0Uyzr3vPN15vNfoJb2LksIZt6qBffMISjpKQG1VtHePbv1f//P32n7ti3moA4dPmROIxAJiO7ZtUcHDhy0K4HDuWrVKivBBe7oIeVJqS6aAazcKCBgacmSxZqenrJ+YPpFeZ33KROmj9Vfn55UnFXc176+PksJ9kqGmXsa16qVa3Xm855vzqv1+/JOJOIBqhfWa2Dolft6/7nAvrgZ8blP/pvu+/49FowEjDc0ZtTf32uwitPOfltaWlUqVrRlyzaNjo4pk25UJBKzObnZTNI+F3y2vJCkqgYWLNTrr3ijlgColuLsAHW2v9kOUGernFvPKeAUOBkUcIB6MlwFdwxOAafAnBRwgDoH+Y4CqLh2wBRjTcLMGI1GdeDgft1111269557lU6ktX9wvwqFnDra2zUwME8NmbSBKXM/61VmcFas/JP+y/3791mJal9vn8YnphRLNBgk9c2br0A4Yn2ogBG9otVqbWY2Z82giDJfwnU2PfqIrrv+Ov3Hrx9RtQ5kypJ7iVfq7my3GZuq1qw0NhqLajpX0PKVq3XJqy5TV0+fubSPu4Sz1+6pHdSKdu/cqT+98gOqlAoGcfSkMqsUECV5d8e2HRofnzCgxN0EINEatxSo5Kvfe+q52LIe1FWrVtp2tmzdrG3btloZME9Kh0nxZVm2D6ACuZRAL1iwwN6j7DcYCKmpuU1NjS1asnSpTj11nZo7OkTTL86yQWogaPrbtQAWDeS9/thataJv3/YN3XLzDZqcGDMoxRmn53jBQvpP6TWOa/v2HZqcmFahUDIQD4eiamjIqpDPKZOMWyk2AN7S2qZKrabunj698U1v0dIVKxSIRB2gzv6j6UKS5qCdW9Up4BQ48Qo4QD3x18AdgVPAKTBHBRygzkHAY3BQvZJRgnRCVnKLk/rgzx7UVf/fVUolUhodHlWlUrKUXhzCVDKpgKqqlJnFOW1fGTmDY0bPJGFKy5Yv03SuqHyxqnVnnKWVa04xICFd10va9Rw8Lx/JS5o1I69W0bZNG3T99dfrpz//pYUk0W8ai4RUr5bV1dFm4BMNh5RKpqxkdXRsQstXrtJlr71cvfMWKBDC3X2KHstjlPOpAJXy5sceeVgf/H//p+q1CmhnEN9J7+jSpVZ+u23LNnOI6RfltTVr1tgNAN4DLnkCqMCm3xvKoQGAAGqhmNeuXTuPBBsBr4Ao4UqU9lL2C6AClfSE4qJSZlwuldXc1IqPqo6OTp173nlatnqNYrG4SsWSwtGolUF7pbXedSCwiuuCbqGgdO9dt+uGa7+okZEh1VVVY2ODlXQ3NTWymjm9ra1tGh4a1caNmw3EyyVSmEPKpFM2s5bt0Gfb1NSsqgLq7OrRa19/hdaccooD1GP8DD7ZYs5BnaOAbnWngFPghCrgAPWEyu927hRwCjwTCjhAnYOKxzAHFScvm200MB2fGFO2sdFCjj78Vx9WvVK3NF/wxQKAspRxhgzKCMupVUsGIrimjFgheTYaiai3r1e1Oj2nEa0782y96MUvtRJfr6TUGzXjP6zEuIabah6e9uzYrhtvuF4/vP8BFctVA+dIKKhyYVrtLc2KRkNKJZKW4ktl6sjouJatXKXXvO4K9cyb7zmCcwxI4tieClDp1/33n/xYf//3/9dmftI7ix6dHe3WD+oB6nbrK8X95DXGx1BuS0kvI2kIOBodHbWvlObijAKqJCHTh8q8UXpQ0YftsB7boQ+YdXBLuXYk9OLQ0qMKoE6MT6itpU3xSMzKa1esWqXTzzxLvfMGFIkmTHbrSJ1xmrkmpP3aJCAuQr2mn//4Pn3uM1fr4IF95q53dnWooSGjVDqucpmgpKo5s2OjE/r5z3+p6emc8rmiyuWqaRCsV+1GAudOUBM3DdraO3XJK16ls57/fFfiO4dfaVZ1gDpHAd3qTgGnwAlVwAHqCZXf7dwp4BR4JhRwgDoHFY8BUAGfRCJububU9KTBEeD06as/rQ2PbFAhV7DyW0afNDSkDSYp96zVykonE0okAKqkgc3mzZs0dPiwYrGoYomU2jp6debzXqjXXP566z+t1QMKh6MWxuT3hzKWBhw0Py9Q06F9g7rxhht07/d/KMZ44hhGwwHlJifU1JhROCQDVHpQw9GIcvmCVqxao0tf9Rp1dPd4QUwzIUxzUO4pAbVUKujee76jqz/5b1K9Yi4y/aLdXZ3q7+83d3Pzxi1HxsPgbq5fv976U4FN9AVSSd3du3evAS1lv0AqY2UInKoTKxUMWO8pY11YBheV73FQgVF/NA29qYArywwfHlJjOqOO1jYlkylFYnH19fUbpPbMW6BYMmmhScFQZMZJ9W4ceFFZUrlQ1C9++mN99upPaGJiVLn8lObN61dPD/29JAFXbN84qKQzDw4esJmoxQJuccT6caOhgCJhLwgL5zYci6mpuVUvuvAlevFFF0khkpZdD+psP58OUGernFvPKeAUOBkUcIB6MlwFdwxOAafAnBRwgDoH+Y4BUL25nCVz7qq1ivWDAk7333e/vvDZLyg/nVcoFLQ5p0CqhSFNTVivYktL1hJ1wRv6MHfv3mWQhIuayjSqvbNXp60/08pvw7GEuXZ+aSnwZY+Z/kvKe/H2xoYP64brrtM93/uhJf8SzkQw0vTEuBpSCds/5cSU+KbSaRtbs3rNqbrw4kvU3NrulQ4/1RiVY5TzqRzUYjGn22+91ea14iITDATY9/Z0q6enx+Bz42ObzGkExIFWelOz2ay5ipTmsgzuJ2W+AKc/eoYZqoRRocXo2Kj1e/ojZADYRIKRNgfsSVgR2wRQAVt+BlADlYqas8027gZ9ItG45s1foFWr16p/3nw1trQqFI1bmi6jYXCcA1jhkkqFon79iwf18Y/9k4qFnKZzAGqf+vp6rNyXflTc28HBfYpGYgoGI9q9e48q5Zr1oOampyxxGUD15q+GFE+nlck06oyzn69Xv+51DlCP8TP4ZIs5QJ2jgG51p4BT4IQq4AD1hMrvdu4UcAo8Ewo4QJ2DisfQgwpAlUpFcz3x0ABUIOqRhx/RR/7qI8pN5cxdbW7KGqBSyktIUiBQUyadtB5SgnEYFUOCb7FQMDBKpHA4U5q/cLHOfdEF6uzuVSLdYC7dEfd0Jl2WRGBG1lDiSzDP9ddco+/c+33VAiElYnFFI0FzUAGfer2iWDhizmo6k7aS3jWnrPMAteW/BlBxkG++8Xrd+s1vGqBO4e42ZdXT3WWzSkdHRrWDEKHJKYPU3t5e60Old9OH1EcffdQuLA42TiiuK9BKnyqhU0BhY7bRYJB+VWAP95QHJb7+qBq2CcACstxsmBgb0/jQsEJ1qTGbVVNzs7mltUBQXd19WrZilRYtW6Zsc5tiiYTKlRqZU4rQm0pQVbWmkYP79JEP/j/av39QBw/ts97j/v4+m4k6f/6AHc+OHTu9vmKFbCZqtVI3CDUtGtKKRkJ2TIQxpRoabV7tqjWn6M1/9DYp5MbMzOG32pX4zkU8t65TwClwwhVwgHrCL4E7AKeAU2CuCjhAnYOCxwCo9B3SfwqEEpJEqSplqD/58U/0L//4L8pNTdvrACxJvbFoxBxMAASXD+ONEKXm5iYDnEIuZy5fOBrnXaUyWS1bvlKnnLbeXDzrQw2FvHAeUmUZz8k2SkUD5NzUhL70hc/rO9/9njmo4ZDXg1rMT6mlqdFKgRkzA7BFYzEL+Dnl1NN0yWWvUWtHp1c6epxLfHPTk/rMpz+le797jzm6U5Pj5jB3dLQbnBMadPjgYQtAIiiIMTO4qLwHrLa0tGj37t0GnyxDEi+QytxUbg4AqMuXLzMYZJkNGzaoWququanZ5poyAojXKQum93TBwgWKRqIGhPlcTru2blUxl1NDQ6OaW1oVTySt7zSezKiptU0D8xdo4ZKl5qZSAlyu1qw8lzFDAUbNlIv6b+9/r3bv2qEDB/epra1VLS1NVgK+eNFC+0BSujs+Pqk9ewY1MTEpsq6CQW9GbTLmfaUkuVgsqaGpSbF4UouXLtc73/teNwd1Dr/SrOoc1DkK6FZ3CjgFTqgCDlBPqPxu504Bp8AzoYAD1Dmq+Nu1qkc2SMmo52Z6zinAwygUIOeLX/yi7r/vPo2PjVnJL+9TBJqIx9TYkLaSYJxP+lOBEUKUgFjWBXoZ9ZJqyCqeSCmdadTyFat0yrr15qaFgiGbVUr7qVXj0nFZLRskF/LT+tIXvqBv3323wRrAxOuUFLe1NCsei1myL49oNKZiuaKlS5brije9Wd19/V4jpSUuze1PYNWCm4KqVauWxMuGSbINhQLmEv7TP/6DHv71Q1beC7ACpwQEoefQ0LD1ZKId2+nu6jrSfwpErlq9Ss3NLdq4YYP27Nmj6dy0pqemrTd1csaNXY7L2dioyalJDR0espsEbBsHdmxsXHv27LZtA7z9fX1WpkuZL+XW27dt1YF9+215elOzTc1KpjOKxRPWC9zU3KLOrm4tX75CbZ2dGp+YNMANhbmOjaqXy/rff/e/tGXzJo2Nj9iIIRziwX17zbkmVGvp0mWans7rkUce1fjYuJUKsz/GEIUDdUXCnoNKiW/MyrEzWrB4qd4NoNKDaiFaAbvBwBONvTmsfKa8cmP3+N0KOEB1nwyngFPg2azA3P46P5vP3B27U8Ap8JxRwAHq8buUjwOqB4kAIY4fPYV/97d/Y9BIT2mh6AUlYXvGImE1ZDLKZFIGi5T3WsiSpGQiYcslkgmbddo/MKCmplZNTExZeNGZz3uBlixdYYm+uKcATZC01yr9p1I47JUbX3vtNfr2XXeomJsWIUoAKbAInOEKFvMFWz+RSKpcqaqlpVXvePcfa2DBApuRaiWkXizwrB/FUlnRaETFAv25UQP0YjFv7vH4+Kg+9Fcf1NjoiPYN7lG5VFBfX6+FJFH+iqvIPFLSbdGU9N6FCxdpdHTEynhXr16tlStXqVDIG6Du2rXb+kfz+Zw5qrFwWKtXrVBTtkmD+wY1Mjxi8JlMJe0GAsB64OABg0qSfSkr5iYC79PDSirww488YnNpCTPq7Oqy19OZjAGjp3vInFzc7lK5bI40Ti6jaQL1gO797ndFGTLbYvTNvHkDmpgY09DwsDLpjHp6e5SIJ20flPiyLnoBl4lo2ErBeWSzTSrX6jYPddGSZXrHu99tM3FVxzr3emBxcLm5weeRACeSm93jyRVwgOo+HU4Bp8CzWYE5/Gl+Np+2O3angFPguaSAA9TjezV9SKVXEjjl55tvvllf+9pXrfdzYmLcekspqyVdtlIu2yzUjrY2C0aipJfgHFxRXLNisWClnfFkQu0dnYrHk8rlCtYHedbZL9CZZ73Ay+wFUEPBGUD1ZrFSYkpg0/U3XKe777xNuclxSw3GKWVGZzyeMFADYkKhsCUC+6+/693v0aJFix93TwFUP4hpFhL+Z0ClnJlzwy0+fOiAPvjB/1eT42MaGjqkYKBu5bgAKi7orl17lJsuqFBg9ArzQ5tsFAwQumvXLoPFgYEBnX766aY3r3EjgOc0I2eqFSXjcTU2NNj2gE+cUHQFLuk/pWcVaF+4cKH1thK8hLvZ3NKiSCyq3Xv2aPOWzbZ/3ufJfgFSIJp+VtYHiOfNm2cgyvXfuXOnKuWqnQPv42wCxX7/Kz9zDGyXUnC+sh5PemAB01Q8ap8FPlM4p9V6Xe0dXVqybIXe9s53KgygEphlc3GD5gRTmu0HZ83hss3iSj/7VnGA+uy7Zu6InQJOgccVcIDqPg1OAafAs14BB6jH9xICGAAIX3mSDvuhD31Ie/bsUiLuBecAMYyRYRZmsZBXLBJRX2+PuZu4gIwWiYQjFpgEOJFom0ylFI7GZmaSBpVMZfSCF5ynl1/6Kgs2qte8KtxAiNElVXM7rRe1WtHNX75Jd932DUv0rVer5pQCojwNfmMJJRmXUvN6ISuVqt72trdr5YqVCsZidlyBcHhOgFoqV7x+3CL9t8xWrYv5pzjE27Zu1kc+8mEr7aXcN5WMGShS4gs8AneTE9MqlTxNOWZCkvgeVxKwAxZXrFhhkMpj06ZN1ldayOc1dOig6ZxtaLSya5Zn3AxwjtNJvypOLABJgi/wie5W0tvSolQmrelcTlu2brFAJfaFi8s2cKFzuZzBLA9PRy+5meUeeughTYxP2XlkMg12bXgPQOVJPy2vsT+ePphybjwA+HgkZL3KvEZZMUnCPX3zrAf1D9/6VkXjSa9POOilOlPiW6l4Y3VIjHb/8fLUv/MOUI/vv4lu604Bp8DxVcD9G3989XVbdwo4Bf4LFHCAenxFBn5IjvUd1Ntvv11XXXWVgUImnbCAHMJ7hocOK5tt8EpuJetLJLm3UvJG1BBmVC6VtWPHdvs500hiL05bVdFYQi0tbTr33Av0mtddoXAk5k2XAVCDVOXOzELl+3pVX//aV3XX7d/U8MH9KhWLBlHAKSs0NmbV2JA1MCWAJ53OmPv32tdervXrz1AslXpGALViLm1Q5VLFzpMS3xpjeGoV/fxnD+of//EflM9NGUg2NzVYkm5rS7OB4+5dezQxA6joyvEzZgYofPjhhw3sfDhcu3atwSvQuXXrVk1OTGh6ckKlQsF6V7l54LubwCk/+4DKdQNyKfEFRP0yX8bvkNBLGfC2bdvMpQU+eRKqBMgCuzwIbvLdWH8W657dg9q7d3AmhdcDVBxcANd6WrNZ2ybHwUxUYBbI5fwA01g4aL3KfLYi0ZjC0agG5i9S//wFuvyKK5TONlkPKp+lukGq57aS+MvNAPcfLw5Qj++/em7rTgGnwIlUwP0bfyLVd/t2CjgFnhEFHKA+IzI+6UZwuQAfAIF+yL//+7/XI488okQipqZsxso/gZCdO7YrmYwrOrNsJpUyp5RQHlxFeg8pvd24cYMUqCvT4AEq0JFIpNXd068Xv/giXfrKVysUjs6EGQWOAKplGgXqxCXp9ttu1bfuuFWH9++bGWHjlfJS0kvfJIDKz5TQ0uNIaNC5556rC178UjVkmSE6E5Q0h1rR6kyPbLVSVSQSspAiApJKxYK+e8/d+uxnP2MzP6uVktpam7Vo0UILiqJMd/fuveZC5vMFLziooUGnnHKKuZibN2/W9u3brXTXB0XgFlAk2XdqcpJEKCttXrZ0qc1VBVC5ScBXoI91KekFfFeuXGnQCaACjOVqxUqK2zralcvnbV8AKADplxbj6NK32zID1MhFoNGWLVsMMg8dGtLWLdvMoQWIAWG2iVtKTy1w29fXZ6/v2LHDSpQNuBMJc0HpQc2kU3as0VhcyXRa8xcsUra5VRddfLHau3q8wKZKVdV6QBHSmGs1lUoV6/d1//HiAPX4/qvntu4UcAqcSAXcv/EnUn23b6eAU+AZUcAB6jMi45NuBIigr5D+yG9961v69Kc/bZABMLY0Z9Xd3WWzTQ8ePOAlyZqTWDNQBUJwSynt5Q8OoT0AKmW/zNUk/CYSidp8zEWLl+rSSy/TOeee7/UfCjgNWFYOib4kAtPnyYbuuusO3XHr13Vo317bt5c0HFAikTIHLxrxelJ5DUDl2BcvXqrXvv4KK3cNPAMhSZSd0ieLUxgOB1UqFSwEiFCor3/tK7rlli9remrC0oU7O9q0cOEC0wNAHRzcr0K+pJGRUdMW+ARQCTQCJAFBwA5nkp5Q4JBzBA5xFXFQKZVduniJli9fbqDIev6sVL+0FlBctmyZgS8uJuA6NDxks0+7entsu7wGpHJc/AzMdnV12U0J3Fe08/fNTFYcV2aabty4yY6P9wBhSnuBU25ksBw/8zo3LygLt/RddK9VlU7SP5sxQKVvOJNtUv/AfNXqAZ1x1lnq65+neQsWmYtOKXWMMTgOUI/5F92V+B6zVG5Bp4BT4CRUwAHqSXhR3CE5BZwCT08BB6hPT6+nszRQgSuGE0Y4zkc/+lH9+te/VjKZsECgnu5OC0CipBOndGR4yEKTQoGAlfQCsoBIpVwyQG1saNTWrZs1Nj5mI0vCkaiV4CaTGZuF+opXvkYrVq21/lPgJBgKHgFU+k8JXWJDd9/9Ld32ja/q0L5B2zaJvSxPTyQuYCFftDRaAKmxscmcyqamZv3RO96prvZ2hWIxrwd1Dn8FwWXriwzQFymDbmCcsTI3XH+t7rzzDk1OjFvJb3cXKb0LlE4lZ8KODqteC5nricY4lsDgggULDCRxqnkCj8Cnn6AL4JGMjL6qVWzuKevhGnOdcE337t1r6/IzgErYEoBKXykOKuFI4UjYHNTevj4rywU6cW5Zh33QSwroA/OApn+DAhhlG8w33bhhk22TdXid5QBczgXgBl5ZlmPie+AVyOTiphOMIvIANZlMKdvSoq7uXg2PjmvJsmXq6+vXC889X6FoTOVyRdF43Jx2enZx7udw2Z7Ox/9Zu6wD1GftpXMH7hRwCswkUzghnAJOAafAs1oBB6jH7/IBT0AED3pPv/SlLx0pPa3Vqurt6bSZl5R3MjWEMSmjIyNWfkqqL+NAGLtCH2Y4FFZLc5OtPzU9aUmtiVTK3FNmoi5cuESXXHqZWts6vVEnM+NOcFAp7PXGltKLKt1+x6268/ZvauTgASup5Ti9OZ8EBWWs95TU4HS6wRw6QpIArj9869vMHQxFInMOSWJ8DWDmwRIzW/kZoM/r4//6MT3wwE9UyE0rIGaRdmvBgvkWGoybODIypnwOB3XEgoKAREKUcFABPpbhKwBLz6rfW2pzaHGmU0m7IZBJpc3xZH3cVW4kkMCLI8pXYBHo5fqwLs7m4P59mpicVLapSfMG5hm8cgxAKk8cU7YHpFK+y/qU6/quLDru33fQbljQh+q5oHF7cgx8xdVlf6zDcQCn/MywmFcoAAAgAElEQVTXeDSicFA2DxX45vpkW1rV2tahyVzeRt0wyubVr71cmWyz554Hwwa3PAmmcoD61L/zDlCP37+JbstOAafA8VfA/Rt//DV2e3AKOAWOswIOUI+vwAAITpjvnvK9lfBGw9Zb2dnZYQBVKuZVrVTMSeQrY1AoaSU8iLJXUnwZi4ITShloNB5TtqlZra3t5sglkhldfPGlamvvUpDxMNYfSkqS94Xt2DNQ0y1fvll333WHJkaHbIyNgWIgpFQqbQ4qvJqwkTMZ+z6fL5ob+JY3/6H6FyxQwEbMPDNjZqoV77gikaC5yjw/9MH/qS2McCkVbcTMwLxeDQzMUz6X0+DgPnMeAVQcQfpGcRxxIOnn5VxIReY1ejcp3fXDibjSvB8OSNFwSJ0dndaD6gdY+Z8EoJbEX5xtUnxxUnExAdQDBw9qPzNSY1G1tbcb4AKjvEdSMPvzXVtAFej1A5woN8ZNzeeKOnTosP793//dtgsAcwwAKuviXPManx3OhWU4Z24k4JyGA3W7cQEAA6gtHR0WkkW/6eT0tJqaW/TGP3iL2jo7fyPFl15f0+D4fuSf9Vt3gPqsv4TuBJwCv9cKuH/jf68vvzt5p8BzQwEHqMf3OuLk0RNJOBJloICIN/8yqMYGyjm9USOVslcKDFcGKFtNJsyJi4TozwTUAgaNuIyhcMicMlwz3LIDB3HaJizFd+0ppylkKb51BamdnQFUHMpqraJavaobb7xB37nrdk2Pj1qKL9AUDIZt3IwBak3Wu4mDymujo2NW/vv2d77LSl69ETPBOZEOIUmUMPt9qLi7lCCPj43qz//sT3Xo0EEr98VBnT/Qb3NQCU2iBLdQKCkYiBwpg8XpxMnEqQT2cZkp28VhBTb5mRsDlnobDhucUubb2tJiCb/ALGAJDHLzgOUBTraJA8r7gC3u6PYd23Xw8GHl8jkLqurv7zeQRS+2zzVmW0AmTxxQNMPd5fiA0HyO8t1JPfjgg+aScvwcN/vhs8F+OH62x/HzGbJe5mDQkp4BbC6SlTenM+qbN6COzi4VShUNj45aOTaA2tHdbf3INQXMBeemiAPUo/++O0A9ukZuCaeAU+DkVcAB6sl7bdyROQWcAseogAPUYxRqlosBFj/4wQ/0sY99zODKD+yh5DYeC1sPKg4Zpbb0YEbCIes/pQyV8l+cVBxG/uDwOlBCD2ssERdlsvF4UtO5vAqFss4++4W64MUXKZFKe9W87MTMTgpaKaOt2JiZG264Tt++4zZNT4ypOpMyjIPKaBncQlzTgIL2fWdn90y5a1pvf9d71NXRYXBqfahzSPG1yKaal1DM/ijtjUXDGhzcqys/8CcGZQAppc+LF803dxR4xRXN5Qqq1wLmoOIsAog4mSwDFPozSym95X1AFUeUfk5APxmnDxU9wzZCBneYbXCjgKRfelD9vlDe5z3gkWvJ7NOx8XEdGjqscqViJc+W6tvWZjcUKC/+1a9+5c0ojXmjYHifbZAmTPnu2Oi4jQdiOWAWOGVZluNBKS83CoBqypT5fADOlkqcSpqDCqACs8DowiVL1NXTp1yhpIOHDikUiugP3vwW9fT2KRCKWKgV/b7OQT22X2IHqMemk1vKKeAUODkVcIB6cl4Xd1ROAafA01DAAerTEOtpLuqHJN1000265pprzJkDYgAQ+i4T8YgaZsJucAvhPWAyGokYoOLKUeYbDgUVDHhzLUm7TSQTVma7d3CfikWCb1JqbmnXeeddoJdf8kpFE8kjQUkE+gahMRCVhOB6zQCVOagAaq1SUSjEHFJZIjBuHg4qPa58n802W1puQ0Oj3vu+96sXVw7HNeqXET9NUWYWB1AJ7sEV5NgobWZG54bHHtX/+O9/oXK5ZGXPlLIuX7ZEvb09OrB/n/V5UnIcDDC6p2Za4jYCkjiUPiRS+uuVLgesxBcnEnAFWGM40Ek0qtl7nOfq1attfbbPLFXcbLZJGS3Q29vba9fjwKGDGh4Z0d7BQe0/sN/ewyH1ARXIpNQXkMYJZR3gE0eW7Z1zzjnKpBsVjcZs3BBpw5wDLjYQC4gCw0ArcMr7Xu9oxG5OkD4cj3i9yWybMu++efPMTZ/OF83dxS1905v/0JzVcDRugMq6aGHhWe6/Xp7yQ+sAdXa/024tp4BT4ORQwP0Tf3JcB3cUTgGnwBwUcIA6B/GOsiouGqD0r//6r7r77ru9kJt4XPl8zsAsEgkY2ABouelpG6kCRBKQBEDBbqlk0qAEaC2XyhobG7VZpgw4BZSwSAlK6uru08suvlQve/krzJ3DnaRP0iCNBF/VvRLfmuegMgc1NzGuqs0f9Rw2oBTXlOhf+k8ZMcNrU1PTam5u0dvf/g71P0Mlvr6Dqjq8GzAgpXz5+9+7V//6sX8xYK1Vy9ZzuXLFUtNp184d2rJlqyXThoJRL9VWsh5QIJV+UgARt5SbAT7YcX5cB9zNw4cOqVouqTGTUbax0ZxaynAJLwJQ+RkXFSDkNX9MjJ/mS+gUug/u26dNm71RMZTv4ng+sd8UQCWx2U/p9Y+VkuEz1p9l/b4AKvvCueU6cY5sg3Ph561bt1rJMA9glM8PI4diIWa/kt6ctHmnzKZNJNOapHR4YlLzBgb0xj94s3r7+hWMxDwn3b8x4AD1qL/wDlCPKpFbwCngFDiJFXCAehJfHHdoTgGnwLEp4AD12HSazVLAC67dRz7yEXPlcMUoywSWEnHKP/Nqb28z15R5pNaHiVsWDiuVSFhJJmNRWDaTTqtSrmj//kFNTE5YUm89AKhk7YmDdsGFL9V5579YxSKgW1cimfydPag33XjDbziobAvXDSjDKcVRZRZqd3eP7Qdoampq0YUXXKiFS5dab2vQ+lBn/2eQOag8OCd6IwHnXG5KN1x/ne64/VaVy0WbldPS1KhlyxYbAG7busWcSRzeQsGbGcoDZxJIBSIpuaWkl7mk/pxRv9QWcN2/b5/NQU3Eouru6jYgB2Yp/+XmARpwfXBifdjFdWW7AGxrW6sqtZoOHT6kDRs3GvTiwPrr4rSeffbZdlyEIAGgbI9lfNg9Ze06A1TSgjlGvweVMmXO03ddcU8fffRRW4bjolyYGwqMmcFZ57y4wBGOO5rQdKGoUrms8847X6953eWW7mt3J3DfKdueuVyzv2qz+S149q3jAPXZd83cETsFnAKPK+D+jXefBqeAU+BZr4AD1ON3CXFQAao/+7M/s3JNHC+cNEClqalRuelJ6zOtVavmINJ/yogZr/w3rnQq4ZX7ZtJqb2s3Hty9a5cOHjpokBhP0qfarK6uHnV0dmvt2lNtDmo8kbJRMDiH9rAUX/MszUm95Zabdfs3v67xkSHbN9BMuSw9qMwGjcZi5tb2989TsVAymEql01qxfIXOPOssCwcKRmMKWOnw7B7eZJuAinmv9xZX+NDB/fr4VVfpoYd+4bmKqqupsUGLFi1QIhHXtq1bDQiBtdw0ib8lcxWBU56LFy8ySPVmiE7YTNlyqXRkDqql8x44oInxcdMZ6Me1NNdYMgD0xtiMWCow26RHlJ8BR14bWDDfAqroQeXa0lfsl24DtMDshRdeaMfhjZLZa2W66M92gP1kIm1AOzY2rpbmZnV3d1npNY41x0TvKS7q8MioHnvsMU1MTVqJNz2vFqCViFpvsl1femoZD5RpVKlCEFZdL73oIr3s5ZfaHFScdIKS2D/BXDMfh9ldtN+TtRyg/p5caHeaToHnqAKz/8v8HBXEnZZTwCnw7FPAAerxu2ZA1v79+/X2t7/dyk4pGQU+0umU8lbS65WwMu+0Uilb+SYhPpT48sRBJc2XmZfpVNpAanp6SmOjo4oQ9BOOKplKGzjF4kn19PRp7anrlG1uUTAUPgIwAeCmXDYHLRQO6/7779PNN16v3Tu2m2PLcQIyADRQRg8kPZLpVMYbfxKPmdPJSJNT163TunXr1NDU7I2becKD8TgEJ+G6Hu1Rr7FsyMptrTcyGNBDP/+ZPvGJT1g40qS5xJQvp9VBL2g4ZG70+PiYuYE2aicaM7AvFIpW8koiMhrP6+83TRlLQ0k0ScW4jcAqwHjw4CFVSmXrueVcgUHW48E+eKKFp/e0pft6x5JRW3ub5i9cqGA4ZH2tACRfeQCx6IzTyngaH1g3bNhg+8WlZbuk+LLtSpmbAL32GQBYOZembNZ6i1taWzU5ldO27Ts0lcvTSMw0W8XCEYVUNUD1LNGAGhqzauvoUDgS0+TUlK544x9ozdpT7AYG9ztmzGo7B0t3fkLJ79Gu0+/j+w5Qfx+vujtnp8BzRwEHqM+da+nOxCnwe6uAA9Tjd+mBKBy5K6+80kAVCAFUCPyh57ReKRmcUNJJwi5lvlbiGwrNlPdGlU6lLOmXxNmWlmZL8wXeQtGo6oGgGrNNau9o1+TklI0cOfdF56t/3oBBSTgc9U4uGFS5VPFmgEYieuih/9CNN1ynjY8+aqW1LIwTibtrvZj9/TYjlJLkaDSiSDRqru/oCCNMmrRy1UqtX3+mOX7BUNBLmDW/kyCeoO3nqMM22S8JvqWSgVY1IH3v23frqo9f5YFUzUupTaY8UIRKJyYm7TiAeZzISCRsjAZAog2AzHt9fb1qa2mxubFA3+TEuPX28sDF3Dd4QBMTUwaoXBPAk/P2+0jZBy4sMMf3bB99gEvc457eHvX296lYKlmfKE4qYMryuLvoRl8qqb2cA+XGQK9fSkz6ME5psZBXd1enErGI2tpaVMjnbbTNnr2D1lM6Oj6hvfsPqlSpqVyTKlXmn8aViAQNUL0QqKC52+2dXXazolAs6q1/9DZ1dnUrTlhWnfTmmjnugL05qXMozT5+vy0nz5YdoJ4818IdiVPAKfD0FXCA+vQ1c2s4BZwCJ5kCDlCP3wUBWnDgPvrRj+q+++6zHQELgM7k+JjCQSmZiBugAg3AFWNfKLvFAWxIp6y0NZnwSn1bW1sMwg4PHRbdl4FQWD29vWpta9Pg4H7b/osvukinr1+vaCxh4IczCsQcaUYNBPTQr/5DX7n5Zj1iIT6FI72xNic0ErGeTuZ7AoYcK8fHuRAmBLgBhy98wTnmEuL0QT7AkvWlApvlsjm1Twzn+W2VvVLmOs5uOGzlq7d+5SvmoAJ1PPx0XrYNWOJAsm906O3r0+joiIUp7dyxw2AVbfgZaG1tadaiBfOthJZjBlIJLKLXdnh4RPv2HZxJLvZSeoFUzpugJX9/lOsycoZ9ow0Am2nI2HkuXrLEvuc9HFLSgHmiHw+caMbeAPSU4vIeNyfoSSV4it7iqckJtTRn1ZBOqr2tzRx0AHVkdNSgdP+hwxodn1I9GLaE3umc5wQnIyHFohG72cD+GCvDZwAntaWtXW95y1us7Bcnm5skQCnQzE0L56Ae/ffdAerRNXJLOAWcAievAg5QT95r447MKeAUOEYFHKAeo1CzWAwgArbuueceffrTnzYXzS/7HB46rHQ8aiBqbmA45KX41mo27xTgikcjisejHiTG4gZsBAnh2BXLZUWTSfX19ZuTydgTwnBe9vKX69zzzrOeRB70JPJ6yMpuA9bruHnLZl3zhS/ol7/4ucElAAXA+A+OGcBi7AngxtMgOhQyyLNgn2Raq1atsmdjNmvnyTgTHpViUeFo9KkBtVo2QLWoYlzhsTHdeMMN9mR/wGFHZ6faWlsNsoBTQp9WrlihVYyE6e/TyMiwhg4f1o9+dJ9+9uCDqlbLFjBVrVaUiMXU0dFuDiVuJfBKejLHPz4+qQMHGDkDzAYM+njSj7pw4ULbP6XYPOkjxUFlPdxWyp0h4N55/QbxOKy44/Sqogs68RU9CD3yS33ZBm4rjjqzS7nmjBbiJkRLU4PNN6UEGc1xRA8NjWj7rt2azpcUTaQ0Pjmt8Ylprzc57n1e6BXmswF0NzW3KtvcrNNOO10XX3qpF6I1UwqNvlzfWp1RQziov1maPYuP9nN6FQeoz+nL607OKfCcV8AB6nP+ErsTdAo89xVwgHr8rrE/3xI4ufPOO3X//febgwZYNaTTKhfz5pwCo8w6BVDoS8QdA5jIICJAiD7MVCKp5uYm66lkzma+VFI8lbLxL0DKxOSUmltaDVBfeM65yjR4gEoZMOW3uKi4qbhoOI+f++xn9MPvf88DYty1et1cQiAUQPPnf/qQinvI94AVbuq+wf0GdCtWrNCixYsNaAlmgoqYreq7qU+qbrWiWqWsYCxm+x4fGtItt9yir3zlFgtreiLosR/KZdesWa2Vq1aZSxiJkE4bMMj76Y9/oquuukpTUxMGbgA+T0KhmhobDVL9/lDAd3o6p6GhUStZZt+AJxrgGJPWy5PzxB0l3Ion65lLTDhVIq6GpqzNRvVnrQKfOMxsC2hFS/pbAV6W42fCkri50N7eYT3G3JCIxyJqb6V0u27Xn2sJ+O4e3K9HN27S5HRByUyjJqfzmpzyZramYhFFQkE7RkqOKRlua+9QOtOgi19+iU4/40zTBkC18l5uHuCm1+sWhmVhXO7xpAo4QHUfDqeAU+DZrIAD1Gfz1XPH7hRwCngA48W7usdxUABpcf8ABEKSfvGLX9joEeZfEg40OnzYwAQYZZQMJb4FQEgySGX8DCXABAClk8Bos8YB1M2blMedjUQNmCinJTBo8ZKlluB62vr1BivBYNgDRQ9RvRRY6l/rdd33wx/o1m98Xb/61a/sGIFSXEKABuePY/dDkwBTAA/gApCsr/LgYQMxQBKXcPXq1Wprb/d6HUngfYIj+zulrddUKRQUZlQKY3byBQPma665RocOHrJ9lcolc43Xn75ez3v+87Rg8WKDSPShd5agInTcsnmz/uEfPqp9g4OqELqEYwjwl0uKR6NqbmqyXl/rWZ3pxx0aGtHQ4SGDbc4BIOfJ9kngBSoZD4PrDXzSP2pBU8GgAWoCUEynLBAJbVhu27ZtpiWg6qXmhkyvpUuXGmBzo+LBBx9UJtNgTi/HSFlvd2ebHTfOphfE1K59Bw7pkQ0bNTw6oXgqo0KpqkKxbNckUC0rGg7Z9nGvgc55Awvs2N7wxj/Q8pUrzTX3+4Htms+46TYb1gHqU/62O0A9Dv8Yuk06BZwC/2UKOED9L5Pa7cgp4BQ4Xgo4QD1eynrbBQj8ACIAkMAcIOXfH/iJDu7fa4m8QA0gCkcUpqcNhBgJEgkHraSTmZfJRNJmphKktGfvHnNQ88WSQScwRP8hya0vOv98rVq9xpw1Un69stuAgoGQbZedACiMYPn+vffqa1/9yv/f3pt/SXqW991X7XtV79tM9+zSjGYRAiFhLIwUHCcmBoJycnISAw7HsY2znpz4hyx+f8ryB7xvkpN4D8YGJECWkBFIArFJSAFJs289+0xP72t17dt7PtdTd6slg5CqWqqZ7qt0+nR31XPfz31/7271fOp7LerqAVIAD9e4Qj88h3uJO+r6cwJzfDTqDc3lJPQWmNy/f7/cuX+/5nxq+xPX4uZN5HWhwLi4QOrUjQl5/Ikn5OLFC6rJ4MCgFmS6++67ZWBoSMKRqFTLZXV9w7GwFj6qFIsycXNCvvD5P1ddCfPFVQX8cUVxGnFTo5GwOtFUJib8lYJLszMeZANwGr4biegY9kyRI+e60q8U55uQ3yrwHaB4U0ICwYBeB9DjZo6Pj2tFXz44d7RkHwAvewDsuQbwpW0M66mWS7JteECyhDCrW56SaCymjumFy1dkYnJGAuGo1IU2M96bGWEfxZLCOjeASrEnzjy7mpNf/9SntUgW50yVZFe513sXin+2WBXfn/cbb4D68xSy100BU+BWVsAA9VY+HVubKWAKvCUFDFDfkkwtXwREEN4JWABC5CcSLnrpwrgcffnHcvLkCbl27arXj9Qn2hqFaq7AKhDCB/AKoBJ6Skjw4tKiAuri8rJU6H1ZqyugHj5yRD74wANy8OAh/Z5WM4R1AiZU9K3WqroPBci613f0Ry+8IM8++6ycP39eX2OdrlgSX+MokjcLrAJvruotea9UlOVaII/XgVTc1FQm8zda0LxeQFzcukIusFfBDQ54YcZTk5MKvVoAKBiUdCqlEMb3Dvi9irwNdUjDkZCsZrPy7Leelj//88+rs7q4MK9jyd/1HOO6akhVX+A6GokJgc8zM7OaE0oBI/bq9sh9KFZEOx3gG/f71KlTWuRoNbcq1Xpd82Fj8ZiCKQ4p17NuYJacVL5GG15HM+4L6HPd2bPn9Ay2DQ9JrVqR4aF+mZy4oQ4q15JbGgiFZWJqWq5cuyl1X0B8gZACKuNCvobEo945pdXVTsr77/+ATE3NyKc+/WnZsXu355r7vLYywLIWRwp4VY/tHy9v/utsgNry/+5soClgCtwCCtj/42+BQ7AlmAKmQHsKGKC2p9/PG+0AQaGQMMtaTd3RcrkkC7MzcvniBXnxxRflxR+9oGGey0tLCqoKiUG/9qyk1QzOJNVrcTfJXSzXalLBSYxEtQ8on0e2bdMCQnffc4/09Q2og+acM81B1SI5Xu0iHEbcSPqqkhv7lUcfVbDiwZpd/qzXziWk8EaIMZ+Bvky6S3NSAS72Rogr1957772yb/9+dS3JqaRFDTcEQkOE84poOG/E9fEkNxJXUh0/r2UNDilz8jUPl+fZ/MaD2wa9W7kOLcty4uhR+cIXviDj589JpVzSokjUAqICMqHThEsPDw9JJByRerUmiXhCatWahu4CoFRbdvt0RaPIH33Pe96jgE7eLyHaM7MzsgxA06uWgkki6qLu3r1bIRcwPXv2rOqBY+7OnHPXFj6joxIIBDXMmlzgUMAnPd0ZKeRW1T0FtnGiJ6dnZbVQlLPnL2qRJG010wTUWCig+cnokkylZGRkm7aYAUDpgXrngQOvVW1unqe+TdEM9bV/vBig/rz/b9nrpoApcPsqYP+Pv33PzlZuCpgCTQUMUDv0owBk1SpSLOTl4vi4fP3rT8ixY0dlptkvlUq0QCQf8XhM+np6NR+TMFBKHQGoDb9f3TNCVgn17e7plbEdO+TQkSMyNrZDK/jSigYg4hrXq1ShqZmrSR7nzNSUfOub35Rvf/vb6igCfji9PAgRdbmUhL4S9uqFjYpk0hnZt2+fhrhSUIjQVQr87Nm7V0Z37IDGvcJJQKgCo9/ryVoqSwhAbdnLqyvgoRFrpRLy3NysfOeZZ+Wvn3xSrl+7ugbh9HHldaAfgKSibzgYUrcymUjqeMKugXNCcgFwXEyexz2955575MCBAwqwr7zyipw8fUrmFxa0/yu5v0AfAEtLGc6HEOCF+XkN80UTdAROvTcmAuqk7t69R99wmJ6alEq5KAG/aCjy0OCgAjMtbM6NX5RyrS4nT5+TWDItpUpNGuIVf4qGAuJvhjATarx9+6gUS2Xp6u6Vf/zrfxNQ3U+4Sza3f7wYoHbo/3p2W1PAFHgXFLD/x78LItstTAFT4J1VwAD1ndX3Z81OcRyq+IYiYclls/L8978nf/LHfyQz09Oad+rzNSSocOjX4j6ZVFpzI5PJuDpziysrslooSH//gAJKqVzRcM9Md7fsP3BADh064rmlgYD4CBFV9wzche1q6lLizpaKBQXIyZs35dFHHtEiTkASDur6HpqAFQ6fK5hUKtJ2JaZAiivIA/eQcTipn3z4YXV+vVxIr60JkFoDKMMRdXdbB1Sc4JpXtMgn6nwCq9euXNXCT888/S3J53PaO5Y3AKiETD/ZfC4nqWRKeru7df8UTwJGKWpEHi5AqZVxUymFSYCaYkmE+tIflWue++53ZRKwxPX1+/QaYJYeqk4HwqKZy+Wtsnetoluv60dfX78c2L9fw7WzK0uSy65IOBSUocEB1RAn/MKlK1JtiBw/eUYBtVIjRBc3Oygh9qw/FyF1oqkKXCiWtS3PZ/7pZ2X33r2vc1ANUN/e77iF+L49vexqU8AUuLUUMEC9tc7DVmMKmAItKGCA2oJoGzGkUZd6lYqzXjjt0Vdelv/2X/+LhsXyx4UQYJeDSngqfVAdoC4vL8nkzKzkSyXZsWOnHD58RIKhsDp6VO0FUO+5530eBCqYAojenyzcV0J41Z31iWSXlzUMF2D7+hNPyNNPP61wRdgsrqFXsMnrk8oHgIpjGvB77iGuJM4ha9N2McvLmtP50Y9+VHNSCesl3BYnleq+5VJJInHA9bU1tSIneaj1etOVxU2t17RFz+mTJ+TJrz8hL730ovgaDd0L+lHFF52pnIsbTZsfAJqquLicwCe9TAFIXFSAnIfLMX3f+96n43/4/A/l0uXLsrC0pIAKJAKVQCmVetEKaEc72srgzvKGAlrxmpeHXJI79u2T4aFBqdcqkl/Nit/X0DcmyE+miu+Nm1MigaACKlV8HaDiBgOosYgXes2Zkw/MGxQUR/rNf/Zbsm1szAC1lR+q5hgD1DbEs6GmgCnQcQUMUDt+BLYAU8AUaFcBA9R2FWx1fF2kXpNGtaJweO7cWfn93/9PEiBfs1yW1eyKhEIBzaEkrBM3kD6oAOH8/Jys5HLS3dunrhmQSluZfKGgIbT33PNeOXjosMILKKpw6iOf1esdCqY2vVR1SYGmWqUiP/nxj+XJJ5/U/EnCdXFSgU0ezv3DXQRQe7p7NGwYEAPiKI4EqJZKRalWawqsDz74oCQzGWms64tar1TFr2G/7QFqvVGXWh3gDGqhoWKxoL1FKZwE7H/pS38p586c1ZxOwny1uJCG+voknUrKYF+fhIIhDeMF9GgBg+PJZ0AU4ARSXT9TclEpUjU9My3nzp+XS1euCGvAgQXK0YA8VOYiJ5Xv0Y/QYcKmKSTlepLibBNqjGOaTidFW7o236jgrHGc5xaWJJpIyrETpyUYiSmgEuLLWZGDmohF9V444ul0RsrVmuzbd4f8zu/+c+nt7zdAbfXX0nO77d93behnQ00BU6CzCtj/wDqrv93dFDAFNkABA9QNELGVKchBxUFVg9MnFy9ckP/nP/x7bXrxXMEAACAASURBVCODy5jP04rEK/JDWGc07LUg4evsyrJUGw0ZGBnRFiP0QKWtDHmIhPn+4gMfkoOHD0s0lngDqLxWwhUgKpeKGqKKM4r7mVtdlScef1yLJuE8Ap84ejiALuQXICMPddvIdnVTAS9eB8oomORCfAFCAJWKsl6Arya0au5otVKVYKT1HFSgjGq95UpJAdUrqOTl7ALNC/Nz8s1v/LV8+UtfVK3SmbSuEwjHpYyEghKPRPVrKutSvAh4xEG9cuWK5o8Cp8Ar++FBqC/Vevv6++Xqtauai0qxJO4NxPOZMF+gkfmYFyeW1yYmJhRSXWXf7u4e1ToRj0smk5RMMq65xRSLYo7FpSVZzuYkkc7IK0dPiARCWiRJfF5xpWQsog4q50bIdCbTJfWGyIG7Dsrn/vm/kEQqZYDayu9kc4wBahvi2VBTwBTouAIGqB0/AluAKWAKtKuAAWq7CrY2nhzKarGg4aeEv169dFH+63/5z7IwN6eAWizmFUZw/SLhkMSiMUkmE167mmaRpEK5ImV6bdbrEgpFtH/mwOCg3HvffXLf/R/Q/NRAMKTVXXFPFexoO0LBHj+VdYsawos7SyguxtGZ06fl6W99SyvWunBdF+rrCiaxY/Ie9+7Zq3AK0OGeAtCALl/jIAKtR44c0ZxK2r643qiVckVCkVizwnCr+jWkWqvo/cjf5A8y0KrtegJ+OXf2jPzF5z8vx44f06rHOKysNUJYLBfXapKIxRW2AUpgFJjERaWqrwNtgJMH+6EQElWSaY1z/sK4tpTBaeZa1qE5oZGIfg2gkpOKE4sLS54r7iyuajAYkpXlZe2DioseiwSlr7dH3V3G5PJ57YMaS6bkRy/9RGriF/g0EIzoNYloWMK4weS/NhoC8BLOTS9UHFSvWnLTOV8nrxVJems/awaob00nu8oUMAVuTQUMUG/Nc7FVmQKmwNtQwAD1bYi1oZeSg1qVKi1R6jW5evmS/J8/+zOZn5vVXqhZ7aNZ1H6lkYjX5gXHjbzJVDolxXJZzl+8oPmTAE+hVJSenl5JpTMyNrZT7v/AL8jQ8LCkUmnJdHXrZ5zWhvYFbWg+qPegX6YX4gusYtvOTk/L//rf/0vOnjkrpXJJVrIr+hrwxQNXNR6Ny91HjqhziPNIuxMNi41GZeeuXepYAtpH7r5bPvTAA+rsahXfQEAatbr4guGWAbVe9/J2Q+HgWuhxqNnWBic1GovK6kpWfviD78sXvvB5OXvmjOag4jgCqiE/kBdV+AfucUsJ30Vb3MuZ6RmZ1XMoSDKV1NY0+UJeIZZQ30OHDsn84oL85OWXtTcqD/ThLHCYCZvmWuYEVAF39o4rjZM6MXFTw6xHt2+XlaVFreRLCxzCuzkz1gmghqMx+d4PnpdKtS6NQFAdcfYZIR844PU4BTopuhQIhrUP7m9/7ne1MJYBauu/rAaorWtnI00BU6DzChigdv4MbAWmgCnQpgIGqG0K2PLwhtfPs15X2Dp/9qz80R/9gVy/elUK+ZxEImGtOovTicMJpJJjCQQCPeVqUS5cGvdcw3pdVrL00UzLQP+gDA2NSFdXj1bxrdVFAXVsdEzCYa/QEq8HfAGJp9MSi8d1B+VCUZ1BLdBUKsr//sM/kFdffUVy+ZwCaja7IqVyWUGL9ZQLBRndPqr5qLiWgB4ADYh6ocghWVxY0AJMu3bulE9+8pOS7OqSuelp6RseobzwzwVU1k8+K4WBXFZgtVrXir2AcblcVV1wFYFW1uFaylAw6ebEDXn88ce0hQ9asnZCpGvVkgR9DW0146r20irG9XgFJMnDxTkGOrmOdi6aD6w5prtlYHBIXdEzZ05rIaRkMiXhSFgWFxb1TGKxuPatBVJxm4F75ltcWtR8Y4pgoRf5sTi85LOGQ2FtP1Op4cj6ZNfu3fKNbzwlkWhclleWpa9/QPXgzQFXdInzo5pyLJ7Q0O6///A/MAe15d/J5ls2loPapoI23BQwBTqpgAFqJ9W3e5sCpsCGKGCAuiEytjQJrWaq1YoC1sWLF+VP//iP5fLlSxp6C6DOzc4oHAGmhLECM4SFDgz0SzDkkxs3r2rBJKAlEolpnmQ8npRSsawhvzir+VxB28wATLVaXSF2eHibBANhSSTSEo3Ftc8q9+nu7fFcxnJRvvOdb8uFSxclu5qV5ZUlhbHs6qq6g4Ql18pl6e/pkeGh4bWwVmCPqriuAi5ASysXQmvvu/9+ue/975dMX5/u1xeMSA1GxwWkqrCPli24uWSsNiSbXW1WDqbAkd/ra9pslaO1iBu4lvQWJYeW3FaNX9aKwTjSACGtZl7+8Uvy6KOPyskTxzWEF9e0Xq9I0A+g+rRNC2G+XZkuDaEGqAnJJWwZSMUZBbbV/SXUNxSSVLpL7th3hwwNDWtI8NGjR1Uf9s8SgWWu9/J1UxqC67XnSek1rx59pXluVdWL57RPqva1TXiFq/x+2blzpzz33HN6f9ZOril9VqPRhOqk/Wnp6xqOSDyZkg9/+EH5ex/7uES0ArGF+Lb0S2lFklqVzcaZAqbALaKAAeotchC2DFPAFGhdAQPU1rVrdyStUnADAbZrV6/Kn/7JH8upkye0ii/wtLK81ATUkEIMuahADsWI0umEZPPLCkaAWzyekKHBYYWZXC4vqVRG805nZ+ekVKJfqFcMSXuHil8qlbpIw+vhiStIr1DyV8ORiBSKBeW9cqWszt3s/JwC2/zCgt6vkMuLr1HXMFmcR+CL9fHgHoAZziPOsGu5AoR+8IMflE/+o38klWJRwomUV2GYnNi61/IGKHN/WFkXD2dm8b0rWERBIKCce1LpmNeAfQokKTxXqupK4qZO3ZyQp576hnzzm09pTi1a46DWa2UFY9YLJOL68hmwBS4JYyZnlM/r14K+OLcjwyPynvfco3vnzYVXXnlF80v5HsAFMt2DMeTl8gYCobwzs9MyMXHjdX1XXT9V9uvyXpnr1Vdf1fnQlGs4x3AE19unaye0OhSOSCKRlA8/+JABaru/lAaoG6CgTWEKmAKdVMAAtZPq271NAVNgQxQwQN0QGVucpBnmKyLTk5PyZ3/6J/KjF57Xtil8UNFXw1A1xDcs0QiAmtaw2v7+Xm1vukoPTX9AYY1iP7hpQE6pVNaqseRC4qRS+Cefy0u5XFGIqlc9lxKQJDwXJ7W/v08/V6rkcXp9QFdWVxWk5hcXFcAA3oX5eanTHqdaVbeUyrPcx0EZkMfXLm+VYkn0GeW6f/mv/pUM79ihvVm12U3TQX2jgDwPGLo2OOzPuZgu95J9eim1dQVbPlcVDqueU1qrST63Ks//8Ify6KOP6LrJQa3VKvoGAHMzF/OyZj7cfXAyAUDyawnhZZ9oj1441Di427Ztlw98gGJU/XL69Gk5fvy4Aq0DadbnCigBmMB8d3eXDA7165x8KGQmk+qGur1yHdoxdnx8XN8U0LDuckVBlWJJ7g0H56AmcFCbgGpFklr8dWwOsxzU9vSz0aaAKdBZBQxQO6u/3d0UMAU2QAED1A0QseUpvBxUnEPg6ZEvflGeffYZCQZ82oYE+KTcDY4a4b3RSFi6urziOxTTIbx1ZmZWXUNyPwcHBxROgSRcNxxDrgF2gEzPQaW1jU8CfnI4y1KrksPakEQquVZkye8Pyvz8ghSKJanU6pLPexVwS+Wq5qOy1nw2K7nVrIKha9UCZPEA8oBLnqfSLc4prVZ4vO9975NPPPywBKNxCWqLHMJi/+afU8CRh+bXasGoskKcV0nYL5lMSnM9i6Wijqd/6PVrV+XoK6/IhQvjcu3qFXVR06mU5s+eO3tOQ5m5FQ41MAgAOoDU3FpCqdWVDSlMA/IUNQKuuTcgiQ6BQEiKhZLOQf/X+++/XwEdmCTcl8q+rN8BsBe+jPvp9aDdtWuHFl1yPWSBTh7cFxcXh5wiU3ycPXtWzw4I5hzJdfX5qSzsOa0AaiQSFQ9Q/5b82sc+1qyWbCG+rf5aGqC2qpyNMwVMgVtBAQPUW+EUbA2mgCnQlgIGqG3J19ZgwlKBLOAHd/LRL31Jnnj8rzTcdnlpUV1U/tDgBmov1EhkDVB7e/uJf9W80kzGq9BLSGuxVNC8VuYgB3NmxgsnXV5eUkCj7ivP79yxQ3q6cOrKki8UtZ+qtqPxh6Raa2hPVX8A15I5S1Iu1xSweJ4WKUsL85JdXlJwdD1DnevIfoCre++9V44dO6agygP4At5+5Vd/VcZ27pZIPKGuJOG1LoTVOafO2QRsX3zxRQU/NALKhob65eOf+DXZt2+vFhpiv1TT/f53v6sh0ppbGg4pmOKqst6pqUkNeS5puxlg12sfAwDz4RVQ8kKpWSd7YU28hoMJJAKnXj5qUMKhyJrLuX//fvnIRz6iDunJkyfVTSU82PWI5Y0BxrEn9O7qSovP72vmqKb1NUCZexIKjCbkv+LWEuILyLrQYwCVfqjOQU2m0gqohPp++KG/Jb/6935Nfy4sB7X1X00D1Na1s5GmgCnQeQUMUDt/BrYCU8AUaFMBA9Q2BWxneAM4qimEAlGPPPKIPPLlL0o6mdQiOoAWrxHmq/1QIyF19XBQw+GYrKzkpLunR4aGBjVsFceV6rAAa6VakpK2nunSnMdTp05quGpvb4+MjW6XQwfvkng8qsDoFSQKq2OaXc3LwsIK3W0knkhJMBSRYhFAJaeT1jA+LdiTz65o+KyDMKCOEGNg1bmfuIu4uBcuXJB9+/YpgLGGnXv2SDyZlnCzQBHO5HpABXDJXQV+cSWff/4FOXv2zFouZiqdkPe+9275xQd+QVu1cN2Z06fku889J4VcToYGB2RpadHr9VopK9gWC4TeEjZbk+zK6lperoNUPgOSmuvb7AnLOoBnnmcOPgDWcomWOzEFS9xq1o8zTM9X9ohrfP36dXWNyd3F+XThyVqBOOhTnXBFgXfAH025r2tLg3OLpj/84Q/1DQx09AoqRcUfCK0Baiqd1iq+iWRaPvzQQwao7fw+NscaoG6AiDaFKWAKdEwBA9SOSW83NgVMgY1SwAB1o5R8+/M06lUFHgAEUPzmN74hj375S9Lf1yuTkze1SBKkCNzgjkbCwWZ/zRGp131y4cJldVC7uzMST8SakIdTGZXevm7p6emWhtTUSQwEvKI6Cq/lokxO3tACQoAR0NbXPyg+f1ByuYJMT8/LzckZhWDAh3uQM0qPVYrxaFGiWk37nC4szKu7yB4ITQXocAN3796tIa7btm2T73//+/Lggw+qI8gH4cTVukhAc2u9vE/GA2quoi8Ad+PGhBw7dlTOnDmjricVjAmRrVTLMjIyoHm4hD4TXstaXn3lFSlq+5ttZLdqyDMO6uzsjLb0Ya/aY3QlJ6urBXWHuZ8L9dVQ4WBQ18K6nJMKgLJGnEzAsZAvKuByHW4negCqVN196KGHFDxxUAHzK1eu6NeeztVmaHFJEslEM5e4X8cDoNyfvaAZ+akjIyPyne98R+/BPLw5QUVmep7ioALIAKrnoKY1B/WjH/u4Oahv/1fxdSMMUNsU0IabAqZARxUwQO2o/HZzU8AU2AgFDFA3QsVW56AQkAd6VN05fuyY/M//8d9loL9Xq/oSllvTqrvkJwYlFo0oYAKCS0urcvr0eUkkvDYlgSCVZ3MKpzt2jMqevbu0sFKhmBOfr6Hj+Z4iQTMzU1ItF6VcKmhbFtzSQqEklSrFkhISCIQlXyjLzMy8LC2vKKT29vQrqDZ8Pg9Em31BAc6nnnpKwQ6AAlBd0Z8dO3ZoLic5pITHAp1AXaFYlN6BAXVsGcNYAJ1xQBouKy4xQPjiSy/JmdOn1yrb4hKLr6FtdkZGBuU977lbCvm8XBy/4FUYLuQkFAwqnPf2dEs0GtZiU+TLenmdq1KrNrTQEGDOA5DGhQUUAVOgFfgDDFkTa8Qd5jqKTc3OzMnqan7NGXVtaDgHnOD77rtPDh48qLCJm0qYs3NReeOhUMwrOHMvYJa50QDI5QMXFaBlHYT60sqG8a7gFWunUjNjKWrFGezas1ceeugj6qL6NBfYclBb/a00QG1VORtnCpgCt4ICBqi3winYGkwBU6AtBQxQ25KvrcHkoJITiusXCgTk1KlT8t//v/9XEvGYXL1yWcqlolSbgEofVPJKaTPT3z8g+XxRzpw5r3ASCnutUoDdRCImqXRShocHNZwXOK3VqwpOO3eO6fjZmWm5dvWSFHKrGk7s8wfk+vUJmZ2bl76+Qdmxa68sL2dlYXFJQuGo9kulkBJtachHBSDvueceGRoc1P1/7WtfU2cRAAVQnbMI3AF5PA+A8Zk8zUxXl5w4dUpB1YUFu1BZrsFNBFDZE04i+aW4kITMErKLO0wIM3vduXOHAv7c7KyOA4YpjlTIr6q7OqTFjjKyms1qGDX9YCu1hkxOziigen1dvQJGOJyAKg/0IlwXiGRN7MVVJ15apL3PskKiq1zscmYdpOKm3nnnnToPe3MhzDduXJfpmUkFcu7FvEA8urk1MKdrb0NYMe4p5+wBPE52txauAmTp40oI9s5de+Rv/8qvyAd+8QFzUNv6rdTWRvbvuzY1tOGmgCnQOQXsf2Cd097ubAqYAhukgAHqBgnZyjTkoDbIaSxJKByWMydPqoPaqFXl+vVrClq0TeGfy7SaAVCTSa+QTiyWUKA8f/78WtVYqttSIXZgcEDzVT04JM+UYkENOXDXfs3tXFyYl8W5GQVUqt8CPoS8AqThSFS6untlYXFZFheXpaenT/oHhjTElnY0tDq5eOmS7N61S3p7+/QezzzzjPYB5R58D2DxGVjk3/oOwIA3WuTs2r1b+tRZXVZwxbkkVxMI43rcQsJccRFxPQFIPvga6Ozp7ZGbkzekUilp4SgeaERhKe1FqkWjwlIplbRYEuG+FIsCcgHFWJxqvFXJ5b35uT8wzL2BXOZwVYNd+LEXHp1pFnyiR62Xf+v6veIQs2/gnPUzH1rjNnNP9GAPOKLJZExWc6vq+KIZDi1zc3/ui3Ps3FzuQZ9VnmMeADWd6dHzAPb5ucHZ3j46Jh/7+Cfknnvfb4Dayu/iujEGqG0KaMNNAVOgowoYoHZUfru5KWAKbIQCBqgboWKrc3h9UOv0/KzV5MTRo/KHf/gHGnqLI0iRo2qppOACaBGuCvgAM0AfVEZ+phY6Ws0q7Bw8eJcQWgvcAaxADDmowCIhodu3b9c8zlI+Jwsz0wrH/QMDkkikZCWblYWFRVnOZtU5LZUrWhSpr5dQ0pi6hqx1cHBI804JC2Y+nM2XXnpJgQ2IcuGxgB5rUyhshvcCar19fc1qw1WFM2CUz+yND1exFoADGJ07CfihBVC2srqsFXlxVP0+nzrDAO/SwqIM9Pd7oc+hoBZHWlla0j0Dm9VaTR1jQplXsqsasgv84WByX3RiH+gHcPIccIq7ytpYqzQA2ay6nKyJD64HUlkrY/geyNS+pc03AXCLOZOubq+fKvtzMIs+wCn3516sB7hlznPnzqne3lxBDU/G0ebnIBAMeW1xBofkn/z6p+Sug4eszUyrv47NcQaobQpow00BU6CjChigdlR+u7kpYApshAIGqBuhYitzeFDqD/h1MHmUP/je9+QvvvDn2l6GQkbASqXpKuKI4hbiiBJ62tPbrXmnk5OTayG0tJqhsA6ARH9UHoSBekWYclIqlhR8CM2dm56US+PjUq1Utf9pQCvVLsnC0qLed3hkRPoHBmVxednLD02l1FkEnj784INy5coNuXr1mgIqoES/TtYC7PE97iEwyVggE/cQpxZoA5h37dmtFYcBNBdG6xxTxt11110Kg0AdcwCS3BtYBMw9V9WnGjIHgAqwkqOaTMRlZYl7+qSYz0u1UpZMOu0VUyqXpVStSiyR1HlYm+tHyjqATp7jw1XWddV6vfukJeAPSrHo9VJFW6BUKxtzr2pV18Z44NLltDq47evrlWQyLuVKWUGYMa7/KfO7ccDprl27dG/ksKKtV1AqIrU6xZxCqid7SKUyWs35t3/nd2Xn7t0ifn6mLAe1ld9KxhigtqqcjTMFTIFbQQED1FvhFGwNpoAp0JYCBqhtydfyYK0eWylrdV6ADCj8xpNPylcffURdQSr2kjNZbgIq7mk0ElYXECetp7dLgmG/9vfkOSBzZHhE6I9KbuXNm5MKQKFQRGLRuEIU0AqgDQ0MSjIWlbmpaZmZnhaf36+tSoKhoIIT4bZkx+7Zu1edx2s3risYAmQNn8ihQ4clny/J5cvXFK6AUdxAwlcBVWCMKr64vAAWDisgB3Dy/aVLFzV3lEq2OInMi4PKw4XcAnrAIM9zDbAHrAJpy8sr0hBRUCdEeWlxUUN/0YG8XXTCOaXIVKPekEQsprCKrtoCJ4CDGpOunh5dv8sjBZ65F9egE2DMuvkAYlkbZ0X133qNFfjW3F6ud5V6Gc88rJU1ujBg3hygF+2Ruw+pnk4zxjqQ5T5c76r5ArD0gAVQXQ9W2v9QuRfXtVKtaqh1LJ6Qf/vvfk/6B4csxLfl30pvoAFqmwLacFPAFOioAgaoHZXfbm4KmAIboYAB6kao+PbnAGJwSsmd5I8J8PPXT35dHv+rxySrPS+jkltd1Qq0vB6LRSQSDms1XmAsnUlILOG1PiEvFODp6+uXrky3pNNd2rd0anJa5ubmxe8PKuxR1GdubkGk3pBdo2MSCQQ1N1NhKhrR0NtoLCJz87SZuanA2t3brS4vFYKBxmgsqpVje3sHZWFhWebmZhWOgVIA6vnnn1dXkPuRbwr8Objau3evuovk1+IE79q9S6EOsAXInMMKgGfSGbl67arOxRyArSskNDc7r2G62j81EvHydet17X8KhFJ0ivxddEPHRDyuvWSpnOsPBKRcrUipUlFXWCG3Cd/cQ+cZGlIwdpV0WfP6VjS0maFIEbmfwKsLAWa8qwDMml1P1VyOgkgV/Z413HHn3rV2POTFskfm4d6cp/ua63njgnY1OKve8w0ZGt4u8TjVlqmIXNLQbfT49//hP0qmu0f8uMzmoL79X8rmCAPUlqWzgaaAKXALKGCAegscgi3BFDAF2lPAALU9/Vof3VBYob0M/+HWPfOtb8oTjz8u01TEjUakkAc+i+JrNBTEaBNDCxVcV7+/IZFoSEZGhjUvkfBbwk5xDIeHR2RgYEhWlrNy6dJlqVRqMrp9VOKJhALrHE5qoSipRFy6u7sUjIBEnNTBYYr6RGR5ZVnOnjurrx86fFhmZqcVNIE6CvQcPnKP+ANhuXBhXB1F3FFc0+eee04dU+eAAmrMDbwSsgrIstalpUU5cuSIwjFFgHADKf7E6/T2JDcWePOq/MbVKcZFpQ8rxZpwiXke0L14YVxhco/2Xq3KlcuXtBDUyPCwBPy408ua6wv4qtNJW5+AX/NpnUMKWPLh+qA6IEUb1x/VhSLTE5Y3DtABDvSJz+sN22jotczp8lGBWzQArvv7CbcOah9XQn3JD2acg1k+u3Y7hFvTEghApZIx8Mva6L9KxV50UOc9m9U3Jmr1hvzH//T72qs2Eo8boLb+i2kOahva2VBTwBTovAIGqJ0/A1uBKWAKtKmAAWqbArY4nJYwhVJBw0/5Gmg7duyofOOvn5QrVy6rWzozPanVeyvlkteKJui1kwG2yDLMJFNaTRfHb2Z6RnL5vM5Tq9aku7tHW7XguAGWwAzPAUS4jPNzs5Iv5OTI4cNyx513yMmTJ+XY8eMagopzh7MIHNG3M9OVUbjExZuanpbh4W1SE7/cdfCwuq2uGi0OKTD1gx/8QF09Hvv27dOQYYo5ub6o9CJVF9Tn11Y4wCBz8DrX4zbizALTQ0ODCqm0tsFdJKeWPp8UDuIetHPB3T36yquSSiZkbGxUHdXpyZvqTvfjCkcicvPmhAJeLzmthbzkKGpU9kJ+2S8AzdeAIO4pMMu6XDEjgBO4RX/XOgaNGAeQM8fo6Oha/irfA6XM6drMMI5cYD6SiaSOdW1tXGEo7s+5cT8+k3vL17SaYb+A+cj2UYV5HOTpmRkplsoyMDAov/lbvy07d++xEN8WfyfdMHNQ2xTQhpsCpkBHFTBA7aj8dnNTwBTYCAUMUDdCxVbmaEitUdNATJxUIPT4iRPy2GNflUsXLiigTk5O6OuEq9arVXXmAFbCVePRqAx098j2EdzSQQUjYAqgcUWJyA3FqaOY0fz8nIbiupzIxeUFWc4uy+jodu1pylhXEZiCSdwfaAIcgV7AjPsDW/5ASPoGh2Xb6A6FMKAXBxM4xQW8fPmyfg9A7d+/X58nNxW4BLIIT52ZnpOVlazmqQKEmvdaq3m9PSORtcJDrgUL6+AaIDMciWgxJwASOO/p7lIXdWF+XuKxqIKsX8gjLXq5r8MjCnnTTeCPJRLS8PsV6LmWeYBFF6oL/OFuvrGaME4wa2S/ruUM87p9a4/XTEZdUBeazP15c4Dr0ESd0EBYkkmvajDOMWfCa6wFnbk/60Fb3GXG8iaDV/AqKNnVVelprpE9hEJhGR3bKb/9uc/JttExA9RWfh3XjTFAbVNAG24KmAIdVcAAtaPy281NAVNgIxQwQN0IFVuZo+H1QK2UFEJxR29MTMgTTzwux199VeFq8uZNdTvp4xkM+MVPMCk9UcMhySSS0ku7mb5+6e7plnKp7IHM1KRMTU4pIBFyCyACrUBjiHHpjNTqNVnNr8rC4oI+d+jQIa3+i0uJU4frR8guFXqB0+PHj+tzzMfj0uWrEghHJJnKyN69+7yeo5WK3gNgZA4+ACwgmRYpwCUOIg+K+uRzRS3ahEt45513KpwBesAagAbUufYy5LNyD9efNJ5M6P6uXrum8x3Yf6cWRRo/f17zennUqxWt6MvzB+86qOB46eIFrRyc7uoSfygkxVJJ53RVfF0+KusFMlkb1XRZi4N/136GNbIf16eVe/IaYAmUArJ8AKBAJ/fgfIDYhfklzV/FPQXQ77jjDr3fjRs3HXe+tAAAIABJREFU9Np7771XQR4Qfvnll1U/zhA9Adt0JiORaFQBd1F7qYr09vXLpz79GRnbuUuC4bCF+LbyK9kcY4Dahng21BQwBTqugAFqx4/AFmAKmALtKmCA2q6CrY9XQCXH1CcSCUcUYl76vy/Kt595WmFrZWVJ26SQxxiLUGCnIY16TcGoK5WU7lRSQ1YBF2AIQHIwiNuXTCbkwIEDCjJTU1MKhEAPEJRIJqVUKalDynjCa4HMq1ev6lxAI4AKWAKoOHeAE3mwL79yVOaXlrVX6vbtowp/wBcgR5jrq6++qrAJrAFkzOtyMYHgNHmS4Zj2XMVl5d6uNQt7A/4IL3bPMQ/uIfsD5Lp7exTgxi9ckOvXrsmuXTuluysjNycmFFBZY61alZXlJW1pM7ptuxZtIu8VaA2EQlrBl4JJ3IdcV1xU1sIHDjS6AKd8uJxS1s79eTAf++bhKv4yhtd5DU2Z0+3d6aNh1zXRUF1cUcCbNwi4B1DPdTjavBnAWLS8fv26nqur1kyOLi438EuYMhWY+weG5NOf+YyM7thpbWZa/5XUkQaobQpow00BU6CjChigdlR+u7kpYApshAIGqBuhYmtzUByp3qhJo17XsF3g8fqNa/Lol78szz7ztPh8Dc099ft8ElVXjPRTADUimVRC+ru7ZKCvV0GFscBRid6i5Yo6g7h7OHTkdWLTnjl9RqampzTUd2h4RGLxuDpz165f10q3Wum3WTU3lUyqU8e8XEO/UXJMcT/Je7w5PSv1hk8h7e677/auqdd1LeRkAlWuIu76UFlcQor6DA4MayVcYBAgBkJ5AKUunJiQWwAZUANIAUHAlxYx733fe7VAkMKz3ycD/X1SIq+0VNIw38HBAVnNrkh2ZUULGgGLmUxK+80urazItrExLfjEvbkHAAgkOqAGNtkLIcauQjF64qQ615RerQDs+fPnFexZO8DL82jJvECty0F11YJ7e/qlq6tb78nrOLfc1wEt6yC3FiBlv8zv2tZkMl0KpxS0cn1QcVUHBofkU5/5Ddmxa7e+ZlV8W/udNEBtXTcbaQqYAreGAgaot8Y52CpMAVOgDQUMUNsQr82hAKoHnVSlrWgLGXp3/tVjj8lXHn1Ew1E1ZLVRl4DPr708gTHCgaORoAz2dcvgQL+CjOulCujxkcvnFBSp6rv/wH7pynSpQ4eTSvXbbdtHZXjEC+HFpQOihoaGJZGIKyg5xw7HD2DCkeUzbmemq1tOnjoj84ue+/rwww+rC0k7FMYCxc8++6zOvWfPHoVYl0MK3OG6jo3uVFcWYGVuB4KMZy+ucBHr4jkAjn1xLRB96PAhbYtz6tQpLSYFrEVCIcmuLEs+l9PqxoRG0+JldnpGAW/vnt0SCAbk4uXL0vD5JNPVpWsDpNkvIExBJr4HHIFd4Jq1uaJP7o0A9kNYNHoAkXzPmhl38OBBPVfm5Hnm4VrmYP2LC0vS1zegAHzt2jUdw+u41jjI5J2yH1xjvqd1D2vjevqf4qDyk8P31VpNgsGwPvdPfv1TsmfvPqvi2+bvpTmobQpow00BU6CjChigdlR+u7kpYApshAIGqBuhYmtz0OZEe3P6aEVSBVU15/Tln/xYvvqVr8jJE8cVSuuVigIsgBiNAKM0OqlKf29GBgb6tbgPIAX8eRAT0XBY4AdwBLBw9HD4eKysEIbaJTt37tEqv+fPn1OQAkYJrwWGJiZu6ppw8niOcNSlpWUZHh6SwaFhOXt+XG5M3NR7//Iv/7JCKbDo3L+XXnpJfvKTnyiUkZfK/KyPdQHIuIg4f0Acziigx9qdO4mzCZhqW5hmwSXCh3mOXF3CfHF0cWqvX7uqrvJAb6+C6OVLFxXkM5m0LC8taT9ZrbK7fZv09HTLtRs35OKVKxIKh3XPwC/OJ/cGuIFFwBhw5N6ucBH3dqG67IfXuB59cUF5nTcAAGleBzJ5He0A3/e+972qz9FXj0kuV9D7MselS5f0nrwOnLu+p+TvUj35scceU2j2+sQ2dN24pNyXMOVwOKqw/Rv/9LNyx/4DFuLb2q/j2igD1DYFtOGmgCnQUQUMUDsqv93cFDAFNkIBA9SNULG1OejnCQzSBsXrw0lf1LrMzEzLN596Sr721a9oLmWpWNC+oDin9P2EMxu1kvR2p7RKL0WTgL5CIa+QByDRwoX2KwAT8AWgATvA5vUbEzIzA7hS1TeprWK4pruray3UFLAF2KgWC2DyNbCnbVZiMXUgZ2fnNW+W19///vevQRn3B4a//vWvK9BRcInv2SNASu4peZjkorJ/gJqcS1d0COgF3vSey8saugy4AaQ8T3Gkufk52T46qtfMzkxLKBiQnWNjmn8KcOdWs9KVyehr2I3pdErisZi2rSnXanJufFwKxaKCNR/sgzBl1kjuLUCIAw3wAveALA9XiZfnWRfj2B+6ANUub5Z1UfwIF/TYsWOqzQMPPKDu6vFjJ+Tll1/VPQG2aM141sG8PIBa5j18+LA89dRTCr/ALudKP1vCfPVNB60S7Nf+p5/9zX8mOwnxDQQsxLe1X0kdZYDahng21BQwBTqugAFqx4/AFmAKmALtKmCA2q6CrY/3Any9bMHXHjzbkMmbE/Klv/xL+dELL8j01KQCGKClkBqPSMBXk1CQPp89CipAClAF3AF66rL6/QpwOHJ8TS4q1+YLRbl67YbmkA4ODulrLhyVdQCMgCxwyZxAFuALSAFl2holmdZCPwAaUAdc4YICUbiegCdgNj4+rhCGGwiQAYH0N23UfQqorBU45jUqDjMPa/FCkWM6P04hn4G3A3fdpTB3/cZ1mZmdlZHhYXWZcVEzgOTQoIL01NRNWVpclEI+pwWo0IWQXwA1FI2qiwqgslfuSagvWrlcUnRi/9zTK07Uo2sFUNGE9fA96wScAUiu43qca5xj5/jimuIuc49PfvKTsrK8Ks8991yzz+uQwjljCLW+//77dX84uIQDsz40xWUFcnft2q1hveTPcm6emxqQrq4e+Xe/93sSica8NxD4qfJ5jjna8vjpP2+t//xu1pEGqJv1ZG1fpsDWUMAAdWucs+3SFNjUChigdu54fzYwNDT39OL4uHzxL74gL730ojqohAJTMEmEnNS6ZNJxDVkF4IAjwMn16QSYABg+A4WE646N7VBXDmA6N35BlpZXtMgPAFouV2Ry8qY6lsFgSEEO8ARCcW35GmACHmt1gHRQ0dr1+wS+mMs5ibioOJDkmLrwVO4L4GazqxIORYWCP4xzPUABRcCYOYFFABBIJbSV51gbsBuORry+r6WS7Gi6puPnz0l2eVkd5Xg8pgWSqOqLKz3chPCZmSl9MyAJpJdKsrS8rCDNPXFNWTP5pNyb+3Bvb71Z3ZcDdYAaeFUtajUdD4zyHOsCWoFCIBUw5zkA1LWuiUUTcuOG586yR65BI3KEcbkJ93Ww7Ioj8eYA4E/+Ls57sOlSxxNJPc+e3j75l//636gjTp9YA9TWf68NUFvXzkaaAqZA5xUwQO38GdgKTAFToE0FDFDbFLCN4a8DVL5xf1UaomCF+3f29Cl55ulvyQ++932Flv6+PqlWy1IsrMrQYJ+k00kNZaXVCBBJFd9qxWtvAjzBs6urOYWkVDolO8Z2KMDM0/8z7+VXAl6MBSapPAuo4cKxHEAL95Fem67NS6lEaxyKNgV0HA+u4QMgBiaZE3ACqli36wnqVbKlanFI14wzyVoBQx5enmVd52A88IaLCPxRdInrqD4ci3sFgoYGBzUvluJIVy5flkq5LN3dXZqDigsdCYdkz+49uidyU2k1MzA0JD39/dpDFOjmQQivc2rJa+XePMe6AXwX6uvyVVkjjib7RyPgfH2BJ9ezlTY/aI8OQCb7SiW982JuYJYzYDzgy3y/9Eu/pPsFWMmDZSzf84YDFZhxTYFUHl6l5YYMj2yT3/qdz0l//4Dmpxqgtv6LaYDaunY20hQwBTqvgAFq58/AVmAKmAJtKmCA2qaAbQxfA9T1pNr8mrYu1UpZAfPC+XPyta98VV588UdeVV8RKRZzkohHZXR0uwJYX3+f1Ko1hSacOmCyUKRFjRf6i9sHSJEvCujMLsxrmxYXFgwsEbaKkwoQUpSJB6AGOQcCfoU8ri8UigpNSq3N1jDM7V3L0x60cS9cSOe84vLiTDJfMIDj21AoZF7nEHK9huP6fAp8hM+6eVnfxUuXFOi6e7rVQeWxc8eoAt61K1fk/LmzGgZNFd98Liv1Wl0BnvVPT03J0vKSVv8d3blTIQ8oBwK5p6voi358z/oBUqCSnFA0JfSX9bA+3E/WhCZAKOOpxIs2XI/mgDpzuPBmrhsapPrvTr3u6NGjCqaAOPMyjj2jE/fje7RxgO8c0nKlonOSj8p57LvjTi2StJ0+qOQzW4hvy7+ZBqgtS2cDTQFT4BZQwAD1FjgEW4IpYAq0p4ABanv6tTP6bwDqGyZr1GpSr1UVTi6Nj6uT+uMf/1hdQAol4Q5SFAjX0ct/9HImycnEpaRIknNAc7m8urKpVFrDfYvlkvioENyoS7lUlmqtKuFQWOHUH/CgFpcU2MSVBHl43YNjL3eTAk58DWhxPeDL83wAeEAXoOVCfQFOIIyw4XiMsF2vCi7ACYxxL75mzXzgGuJiurYz3BuYxEHt6evV53Eq06mk7Nm9SxYXFuT4sWMK14cOHtDiUwsL87I4v6DrQ0tei1Asads26evvV6AnTxZIZK18sA/Ww1oJiUZfnE7cW9bHmnF9AWs+cz2uK4BKDqkr7MScfBw5ckTnc71hqbo7NrpDAZx749AS1gtksz/WBBzzPQBMeDD34b6hUFgd1EozhBs3HIf8A7/wQXn4H/xD2b5jhwFqO7+UViSpTfVsuClgCnRaAQPUTp+A3d8UMAXaVsAAtW0JW57g5wEqLmq9Sp/LgFSqFZmdmpRzZ8/K6VOn1CkEbOjz6VxQgIcPHERyFHmeByAH5Loqs5TL8QV8Eo5FtAKwwlu9rkDm8lZd6K4b56CR66rlShP4WFtQoQ1A5sE45sAJJQcTl5GwYVxUIEvDkEtlqVUbCtRc53JTHYi6fXAv5uV1B71AK7ZyPBHX1iqEDwOetNuRel2mJm8qhI6Nbpfenh6Zn5uVmxM3dY5UKqHz4Lz6gkEZHRvTNQOFQCX7wNFlHc4Bxf1kHy4Hlv0AjlzDnpyrjOsKrNOWh+tZN69ToIpesKwbSNUqxFeua9VltGNdQDZfcx1AevnyZb2O79Hg3Llz6ooDyrxpwNkSxqtth2KECtfl45/4+/KLD3xIunp6vXMwB7Xl30tzUFuWzgaaAqbALaCAAeotcAi2BFPAFGhPAQPU9vRrZ/SbAmqj0XQxPTcR97MBSFar2jrlxRdekBd/9KLMzc5KrV6TRDyhLieOHZADJFIsCIgBYLywWc8RTaWSUpeaVGrlJuhlJBqJKtjhbjKGuQgZhnO0Cm7Iyy/FTSVslvBV+os615PxrIMx3JuvuSelY4ulosJxgJxVer2WK9qLlWJM6kaSn9kMQVYnuFCUfCGvMJlbzSnE4uqyf4Asl8cNbij84iRKo6ZwGfT7pVwuSU3dzaB0dWUkn8tJIZfTnNUkBZbCIcnmcrKympMuclUDQXWagUvWk0y64kg5mZubXdsf+bZer1rRqr8ApANULyw6rKG4zjlmbXw/Ozsndc5H3dmkAvDNiUl1PdnfgQN3yeLigly6dFmrIDPea3dTV/cWx/T8+fPNasYZDY/mbQfWjVZAOsWmfuOzn5WxsZ1aqZcWNAaorf9mGqC2rp2NNAVMgc4rYIDa+TOwFZgCpkCbChigtilgG8Pf3EFtKAgCdAqMOJelsoblBjWcNy/Xr1yREydOqJs6Mzutob/ZrFeZFqDEcYtFYxKJxKS7u0fisYQCT/9Av/T09kggGFBwo7AOfUKBU4gSmAImCfslh9XlhZa0WE9RGvWGOpcz09PqNOIAZldXFQZdGG8ymZLVVa+PKQ/W4txCwI0yPsFQQJKJpMIr8wG2AGi1UlEABsAoZBSNRvSeGuaaTmnOZa3qtXrx+qiGJRwKeQC/Fspb1RDoSqWsUKd70BzZhtSB/2ZhJ9amji0FpZo5t+wf/fK5vObxanufUEj3Ua6UtTgUea16r4ZXORlABnK16nE02nxjoOY5yPNzkklnVGuf+KRQKMnS4pKC5KGDBzWkl3MkRFhbBNEeaGVF812ZFweaNQKj9D2t1hoQqrbVoe3M7j175OMf/4T+XBBuTdivV3HL+2eKtZl5e7+kBqhvTy+72hQwBW4tBQxQb63zsNWYAqZACwoYoLYgWqeGKNE2lDtw5RqNmkiDAj2LcvXaJRkfPys3Jq4qGOIgEkaaTKVl59guGRvbrdVjyX9MJlISjsbUUX1jF9a3tTVAr0FuJ5BGrmwTEBt1AVApSgTAhsIh6eul+nBVTp46KSdPHJP+vrQszM1q6GskSlGmqszPza+BKn0+cUOZGygHUDVEmQJF4pfZ6VntIwqg4oziPDIX11EQCYdVw5GpZlyvqx4Ar7q7zOP3wmO5lu9dSLP32bnWDc+5pujQug+cVq9QEufA3sFd740Ez7FmPvrQ+vQ+fPZccO8tCV4HZPlHhLrMQHKNNwdEQVurH1cqunb2S8i2jtcGQz4JReKSSKXlwF0H5EMPfEh7w0YiUf2ZIC/4NUB9W6dpFzcVMEC1HwVTwBS4nRUwQL2dT8/WbgqYAqqAAert+YNAq5lqrawuoc/XkEq1KPOLM3Jj4ppMTk4oMOIaAqUjI6My2D8i4XAMj1D8PuAKNxFAbf+xHt6aP1NrlXz5fn11X22ZUsyJP0B+bUmdSXVKFxflzJnTcu7sOQ33JecS+HRFngBBvucR9AWlVCyrw8ncOJ6sgTkYB+x6EOh95jWv5Y5vLaeV54BDB63uWgB2fRVhDWuuNHNu6x6suorFLofUKchY1uNyf/nefTgX0+nhYNXl/LI+5mMvLh+W14Bu5sSBZsxqvijRZFqO3H2PPPDAA7Jv3z7dw/ocY+f2tn+yW3MGA9Stee62a1NgsyhggLpZTtL2YQpsYQUMUG/Pw8fZwzETH9BExV0ArC7Fcl5WlpfU2dTc0WBYK+aGglFpNPxSb/g0bNcD1Nb/jDnAcuqtBzCeoyCQhqtiMzZdQyDKg6e6SKMstVoTOHERfSKVUmmtf+v4+XGZnZuViRsTMr8wL6Viaa0VTDwW18q82eyqghmARngvIb+E2RLCS14rhY0ATKCYMFpex13EcWX9vEYeKM/xNUWpqBAc0FzW8hrgehWNfepm8hrWqX7fdEU179PvteGhgBFg+UZlmUNd3UbDK2IVDDYrJgfW+stiu6IZ4dKsRfvRRqNrhauYO5nKyEf+zkfljjv3y+7du9ccWwX3YFCvtUd7ChigtqefjTYFTIHOKtD6X/bOrtvubgqYAqbAmgIGqLfvDwNg6oXWEgrakGDAJ+JrSLVWaeZTBr2w0gZQFSQaWCGVAjteeG/rDwdc68H0p33tHEcXcssdG3VguiaVitfHFEgk71J7vwKKuJvNnqqujQ2hq4BhJBxmizJx44ZM3pyUqanJtbYuAKlzSpnH61Hq5a5S8GhpaVldZSr+8hlpyPvEtSQsGgdW2+pUqlIo5LUnLKCKxl7ILtr5dY2aLxuNacEp5ujt7dXqvfEEubZ+jcT2zsc7o/WVidkz9yf8mlzXXHZV18decUsBzfPnx7V4EnmoDvjHxnbI++/7gHzk7/6qJBKptVY869vwaBXnZr5s66e7tUcaoG7t87fdmwK3uwIGqLf7Cdr6TQFTwEJ8b9OfAcDL6z1KniObIA+Soj0Aq1dtFoiqa8qq55j6xAvtfaPb2YoEb3RQXZivm2s9mK4P8eV11hcKeQWLdFyzHQ6ASgsYIBNoVVij+NG6/E8Nr+WvryZk1rwc0GpVXUeKCZGXqi1fCgUtkOQPeO4s1YCLxYKCIf1PKVqEk5nuyui9VrOr2ueUQk/Z7IpCL8BIxeBCvuCBqub9eiG+VE3u7++T4ZERGdm2TUaGh7W6bzhCkSNKIXktd7yiTXWvwnEz3Jizo5ow/VgB80qxJCtLix74BoNaHXj83Hm5ePGC5AsFlTSdSsuhI4flroOHpX9oRHNbWYfrP6s/AfW6rpnCSvZoXQED1Na1s5GmgCnQeQUMUDt/BrYCU8AUaFMBc1DbFLBDwz1ApedoswUN9qiPUFQvcPe1HEdAxhVD4loA0RvHx0Y9Xl9kSNS1dDmZrkDQa31YPXdRixk1QZtFeyDrQZebrxkhrJDnYCwY9FrOUDYIqPVgPCA+LY6km/dE4JpmSC7XNWp18Qe5LiCQOyHSuLUufJc5uYbw6GrFyz0FTPmgD60DTFrqJOJxDQcOR8Li8we0WJX2rSXXFYe6WRiJtYGrrmKzdihttvvxupXyWkOq5bLnfLK2hki1UpbFhUVZbLbf6enrld7+ftWrWvfazKDvemdaqz0397NR57oV5zFA3Yqnbns2BTaPAhv3l33zaGI7MQVMgdtMAQPU2+zA1i+3AWd5BYC8PFQP8hwQrrUXeV1lWtqq0OvUC1dt9fFGB1VBbF2lWjfv+uv42rmpFP8ByDzI4moPFL2quK9V1XX9W7U9TN27hqJQtUpZAgqBhC97GKizNKHTq/brwTs3UE9z7a+2y4sl9JaKvj4JBL21cG8eThtXOPk1nZoFl/Cjg/R15Z4efsL77EVzg5t6eGfQtHw17LehkKwwDEe7PFa0CQY0jLn5gncNe27CLvtXDUPhNS1cAShXZMmdf6vnauP0TOzfd/aDYAqYAretAvY/sNv26GzhpoApsA4gXjN3TJbbX4EmtK530hR0miG/FPZpozbSmj7rQ3p/1r/n14fmauGgZnEhBUmFM286wIsF+jV2dx0K8nQTSr0CQ3Ut8KTXAZ7Ol2y2b3ETenm3gJ3ntCoUNp1U794AqxLk689b808r+rxr/9KkZ73Og1Vv3jX4b/ZeVUBtvjnwM3+ICFVe15f05/2w4cYyp1uz+x7H9jVY9/agubv1uhVK+nmivoXXDVDfgkh2iSlgCtyyChig3rJHYwszBUyBt6qAOahvVanb4Lo3e6vhVvyL1epbI7oX9S5vg0N5J5boXNl3Ym6b0wDVfgZMAVPgdlbgVvxzfzvraWs3BUyBDihggNoB0TfkluvhrPnn6C0Dqrvwdv8ztpUBdUN+iGySn6KAAar9WJgCpsDtrMDt/pf9dtbe1m4KmAIbpIAB6gYJ+a5P40JcnZtG2OubLGLtL9b6ca3noLa73XbR0v4At3sCNv5nKWCAaj8bpoApcDsrYH8fb+fTs7WbAqaAKmCAejv+IGiPleYH6/eq3+rHTyO/18GpA1Tg1FX3ffc1aCdA1wJc3/3z2kp3NEDdSqdtezUFNp8CBqib70xtR6bAllPAAPV2PHLwjkqxXrVYDzSBVP+bACpgyvV8dlDrwPbd1cCD0/Y8VKry2h/hd/fctsrdDFC3yknbPk2BzamA/W3cnOdquzIFtpQCBqi343EDd9Xmx3rY9Cq+vo791v5SOaB1UBsUET7e/T9lwKn3X2sPz0H1d2Dlra3XRt1eChig3l7nZas1BUyB1yvw7v9VtxMwBUwBU2CDFTBA3WBB35XpHKD+FAf1jWG+axVvf5qD2mlAffuI6v3hxT3tXP7su3LEb3IT+8fHO3sCBqjvrL42uylgCryzCtjfiHdWX5vdFDAF3gUFDFDfBZE3/BZvzEF1uaRvBm0u99SF+HY6B9WtoxVxLMC3FdVszFtTwAD1relkV5kCpsCtqYAB6q15LrYqU8AUeBsKGKC+DbFuqUvf6D6+lT9JrYy5pTZtizEF3nEFDFDfcYntBqaAKfAOKvBW/jXwDt7epjYFTAFToH0FDFDb19BmMAVMgc2jgAHq5jlL24kpsBUVMEDdiqduezYFNpkCBqib7EBtO6aAKdCWAgaobclng00BU6DDChigdvgA7PamgCnQvgIGqO1raDOYAqbA5lHAAHXznKXtxBTYigoYoG7FU7c9mwKbTAED1E12oLYdU8AUaEsBA9S25LPBpoAp0GEFDFA7fAB2e1PAFGhfAQPU9jW0GUwBU2DzKGCAunnO0nZiCmxFBQxQt+Kp255NgU2mgAHqJjtQ244pYAq0pYABalvy2WBTwBTosAIGqB0+ALu9KWAKtK+AAWr7GtoMpoApsHkUMEDdPGdpOzEFtqICBqhb8dRtz6bAJlPAAHWTHahtxxQwBdpSwAC1LflssClgCnRYAQPUDh+A3d4UMAXaV8AAtX0NbQZTwBTYPAoYoG6es7SdmAJbUQED1K146rZnU2CTKWCAuskO1LZjCpgCbSlggNqWfDbYFDAFOqyAAWqHD8BubwqYAu0rYIDavoY2gylgCmweBQxQN89Z2k5Mga2ogAHqVjx127MpsMkUMEDdZAdq2zEFTIG2FDBAbUs+G2wKmAIdVsAAtcMHYLc3BUyB9hUwQG1fQ5vBFDAFNo8CBqib5yxtJ6bAVlTAAHUrnrrt2RTYZAoYoG6yA7XtmAKmQFsKGKC2JZ8NNgVMgQ4rYIDa4QOw25sCpkD7Chigtq+hzWAKmAKbRwED1M1zlrYTU2ArKmCAuhVP3fZsCmwyBQxQN9mB2nZMAVOgLQUMUNuSzwabAqZAhxUwQO3wAdjtTQFToH0FDFDb19BmMAVMgc2jgAHq5jlL24kpsBUVMEDdiqduezYFNpkCBqib7EBtO6aAKdCWAgaobclng00BU6DDChigdvgA7PamgCnQvgIGqO1raDOYAqbA5lHAAHXznKXtxBTYigoYoG7FU7c9mwKbTAED1E12oLYdU8AUaEsBA9S25LPBpoAp0GEFDFA7fAB2e1PAFGhfAQPU9jW0GUwBU2DzKGCAunnO0nZiCmxFBQxQt+Kp255NgU2mgAHqJjtQ244pYAq0pYABalvy2WBTwBQvaiJPAAAACUlEQVTosAL/P1xkBeZcGbFb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583074" y="3837963"/>
            <a:ext cx="8146255" cy="107721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effectLst/>
                <a:uLnTx/>
                <a:uFillTx/>
                <a:latin typeface="Calibri" panose="020F0502020204030204"/>
                <a:ea typeface="+mn-ea"/>
                <a:cs typeface="+mn-cs"/>
              </a:rPr>
              <a:t>What questions can you ask about</a:t>
            </a:r>
            <a:r>
              <a:rPr kumimoji="0" lang="en-GB" sz="3200" b="0" i="0" u="none" strike="noStrike" kern="1200" cap="none" spc="0" normalizeH="0" noProof="0" dirty="0">
                <a:ln>
                  <a:noFill/>
                </a:ln>
                <a:effectLst/>
                <a:uLnTx/>
                <a:uFillTx/>
                <a:latin typeface="Calibri" panose="020F0502020204030204"/>
                <a:ea typeface="+mn-ea"/>
                <a:cs typeface="+mn-cs"/>
              </a:rPr>
              <a:t> these objects to try </a:t>
            </a:r>
            <a:r>
              <a:rPr lang="en-GB" sz="3200" dirty="0">
                <a:latin typeface="Calibri" panose="020F0502020204030204"/>
              </a:rPr>
              <a:t>to</a:t>
            </a:r>
            <a:r>
              <a:rPr kumimoji="0" lang="en-GB" sz="3200" b="0" i="0" u="none" strike="noStrike" kern="1200" cap="none" spc="0" normalizeH="0" noProof="0" dirty="0">
                <a:ln>
                  <a:noFill/>
                </a:ln>
                <a:effectLst/>
                <a:uLnTx/>
                <a:uFillTx/>
                <a:latin typeface="Calibri" panose="020F0502020204030204"/>
                <a:ea typeface="+mn-ea"/>
                <a:cs typeface="+mn-cs"/>
              </a:rPr>
              <a:t> work out their purpose?</a:t>
            </a:r>
            <a:endParaRPr lang="en-GB" sz="3200" b="1" i="1" u="none" strike="noStrike" kern="1200" cap="none" spc="0" normalizeH="0" baseline="0" noProof="0" dirty="0">
              <a:ln>
                <a:noFill/>
              </a:ln>
              <a:effectLst/>
              <a:uLnTx/>
              <a:uFillTx/>
              <a:latin typeface="Calibri" panose="020F0502020204030204"/>
              <a:cs typeface="Calibri" panose="020F0502020204030204"/>
            </a:endParaRPr>
          </a:p>
        </p:txBody>
      </p:sp>
    </p:spTree>
    <p:extLst>
      <p:ext uri="{BB962C8B-B14F-4D97-AF65-F5344CB8AC3E}">
        <p14:creationId xmlns:p14="http://schemas.microsoft.com/office/powerpoint/2010/main" val="1601297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1925</Words>
  <Application>Microsoft Office PowerPoint</Application>
  <PresentationFormat>On-screen Show (4:3)</PresentationFormat>
  <Paragraphs>155</Paragraphs>
  <Slides>27</Slides>
  <Notes>24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 Rounded MT Bold</vt:lpstr>
      <vt:lpstr>Calibri</vt:lpstr>
      <vt:lpstr>Calibri Light</vt:lpstr>
      <vt:lpstr>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Aldridge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Thomas.G</dc:creator>
  <cp:lastModifiedBy>Maheema Chanrai</cp:lastModifiedBy>
  <cp:revision>234</cp:revision>
  <dcterms:created xsi:type="dcterms:W3CDTF">2022-06-19T08:19:05Z</dcterms:created>
  <dcterms:modified xsi:type="dcterms:W3CDTF">2023-08-18T14:15:11Z</dcterms:modified>
</cp:coreProperties>
</file>